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72"/>
  </p:notesMasterIdLst>
  <p:handoutMasterIdLst>
    <p:handoutMasterId r:id="rId73"/>
  </p:handoutMasterIdLst>
  <p:sldIdLst>
    <p:sldId id="303" r:id="rId5"/>
    <p:sldId id="305" r:id="rId6"/>
    <p:sldId id="307" r:id="rId7"/>
    <p:sldId id="342" r:id="rId8"/>
    <p:sldId id="343" r:id="rId9"/>
    <p:sldId id="344" r:id="rId10"/>
    <p:sldId id="345" r:id="rId11"/>
    <p:sldId id="346" r:id="rId12"/>
    <p:sldId id="348" r:id="rId13"/>
    <p:sldId id="347" r:id="rId14"/>
    <p:sldId id="350" r:id="rId15"/>
    <p:sldId id="349" r:id="rId16"/>
    <p:sldId id="353" r:id="rId17"/>
    <p:sldId id="354" r:id="rId18"/>
    <p:sldId id="355" r:id="rId19"/>
    <p:sldId id="351" r:id="rId20"/>
    <p:sldId id="356" r:id="rId21"/>
    <p:sldId id="357" r:id="rId22"/>
    <p:sldId id="358" r:id="rId23"/>
    <p:sldId id="359" r:id="rId24"/>
    <p:sldId id="360" r:id="rId25"/>
    <p:sldId id="361" r:id="rId26"/>
    <p:sldId id="362" r:id="rId27"/>
    <p:sldId id="363" r:id="rId28"/>
    <p:sldId id="364" r:id="rId29"/>
    <p:sldId id="352" r:id="rId30"/>
    <p:sldId id="365" r:id="rId31"/>
    <p:sldId id="366" r:id="rId32"/>
    <p:sldId id="367" r:id="rId33"/>
    <p:sldId id="368" r:id="rId34"/>
    <p:sldId id="369" r:id="rId35"/>
    <p:sldId id="370" r:id="rId36"/>
    <p:sldId id="371" r:id="rId37"/>
    <p:sldId id="372" r:id="rId38"/>
    <p:sldId id="373" r:id="rId39"/>
    <p:sldId id="374" r:id="rId40"/>
    <p:sldId id="375" r:id="rId41"/>
    <p:sldId id="376" r:id="rId42"/>
    <p:sldId id="389" r:id="rId43"/>
    <p:sldId id="377" r:id="rId44"/>
    <p:sldId id="378" r:id="rId45"/>
    <p:sldId id="379" r:id="rId46"/>
    <p:sldId id="380" r:id="rId47"/>
    <p:sldId id="381" r:id="rId48"/>
    <p:sldId id="382" r:id="rId49"/>
    <p:sldId id="383" r:id="rId50"/>
    <p:sldId id="384" r:id="rId51"/>
    <p:sldId id="385" r:id="rId52"/>
    <p:sldId id="387" r:id="rId53"/>
    <p:sldId id="388" r:id="rId54"/>
    <p:sldId id="386" r:id="rId55"/>
    <p:sldId id="393" r:id="rId56"/>
    <p:sldId id="390" r:id="rId57"/>
    <p:sldId id="391" r:id="rId58"/>
    <p:sldId id="392" r:id="rId59"/>
    <p:sldId id="394" r:id="rId60"/>
    <p:sldId id="395" r:id="rId61"/>
    <p:sldId id="396" r:id="rId62"/>
    <p:sldId id="397" r:id="rId63"/>
    <p:sldId id="398" r:id="rId64"/>
    <p:sldId id="399" r:id="rId65"/>
    <p:sldId id="401" r:id="rId66"/>
    <p:sldId id="400" r:id="rId67"/>
    <p:sldId id="402" r:id="rId68"/>
    <p:sldId id="403" r:id="rId69"/>
    <p:sldId id="404" r:id="rId70"/>
    <p:sldId id="405" r:id="rId71"/>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1D6"/>
    <a:srgbClr val="FFFFFF"/>
    <a:srgbClr val="CA483E"/>
    <a:srgbClr val="44C8F5"/>
    <a:srgbClr val="AFABAB"/>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26621-2EEC-4E7D-9CEE-03955A1FA2B8}" v="582" dt="2023-12-09T14:43:51.953"/>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4" autoAdjust="0"/>
    <p:restoredTop sz="89290" autoAdjust="0"/>
  </p:normalViewPr>
  <p:slideViewPr>
    <p:cSldViewPr snapToGrid="0">
      <p:cViewPr varScale="1">
        <p:scale>
          <a:sx n="67" d="100"/>
          <a:sy n="67" d="100"/>
        </p:scale>
        <p:origin x="876" y="102"/>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Ryckeghem Jurgen" userId="9c3e690f-41c2-4235-95ef-4b3529d5ed3d" providerId="ADAL" clId="{F396D234-106F-416B-AC8E-1782FBC6C0DF}"/>
    <pc:docChg chg="undo redo custSel addSld modSld">
      <pc:chgData name="Van Ryckeghem Jurgen" userId="9c3e690f-41c2-4235-95ef-4b3529d5ed3d" providerId="ADAL" clId="{F396D234-106F-416B-AC8E-1782FBC6C0DF}" dt="2023-11-28T10:00:35.333" v="1725" actId="1076"/>
      <pc:docMkLst>
        <pc:docMk/>
      </pc:docMkLst>
      <pc:sldChg chg="modSp mod">
        <pc:chgData name="Van Ryckeghem Jurgen" userId="9c3e690f-41c2-4235-95ef-4b3529d5ed3d" providerId="ADAL" clId="{F396D234-106F-416B-AC8E-1782FBC6C0DF}" dt="2023-11-27T14:13:26.530" v="9" actId="5793"/>
        <pc:sldMkLst>
          <pc:docMk/>
          <pc:sldMk cId="1910528196" sldId="307"/>
        </pc:sldMkLst>
        <pc:spChg chg="mod">
          <ac:chgData name="Van Ryckeghem Jurgen" userId="9c3e690f-41c2-4235-95ef-4b3529d5ed3d" providerId="ADAL" clId="{F396D234-106F-416B-AC8E-1782FBC6C0DF}" dt="2023-11-27T14:13:26.530" v="9" actId="5793"/>
          <ac:spMkLst>
            <pc:docMk/>
            <pc:sldMk cId="1910528196" sldId="307"/>
            <ac:spMk id="2" creationId="{7347230C-1131-CF15-2751-76C52A4451F8}"/>
          </ac:spMkLst>
        </pc:spChg>
      </pc:sldChg>
      <pc:sldChg chg="modSp mod">
        <pc:chgData name="Van Ryckeghem Jurgen" userId="9c3e690f-41c2-4235-95ef-4b3529d5ed3d" providerId="ADAL" clId="{F396D234-106F-416B-AC8E-1782FBC6C0DF}" dt="2023-11-27T22:46:10.725" v="607" actId="20577"/>
        <pc:sldMkLst>
          <pc:docMk/>
          <pc:sldMk cId="1946745356" sldId="309"/>
        </pc:sldMkLst>
        <pc:spChg chg="mod">
          <ac:chgData name="Van Ryckeghem Jurgen" userId="9c3e690f-41c2-4235-95ef-4b3529d5ed3d" providerId="ADAL" clId="{F396D234-106F-416B-AC8E-1782FBC6C0DF}" dt="2023-11-27T22:46:10.725" v="607" actId="20577"/>
          <ac:spMkLst>
            <pc:docMk/>
            <pc:sldMk cId="1946745356" sldId="309"/>
            <ac:spMk id="3" creationId="{737CCFE3-A536-3F63-5B74-29763B7A7B65}"/>
          </ac:spMkLst>
        </pc:spChg>
      </pc:sldChg>
      <pc:sldChg chg="modSp mod">
        <pc:chgData name="Van Ryckeghem Jurgen" userId="9c3e690f-41c2-4235-95ef-4b3529d5ed3d" providerId="ADAL" clId="{F396D234-106F-416B-AC8E-1782FBC6C0DF}" dt="2023-11-27T22:46:19.223" v="608"/>
        <pc:sldMkLst>
          <pc:docMk/>
          <pc:sldMk cId="2852763690" sldId="310"/>
        </pc:sldMkLst>
        <pc:spChg chg="mod">
          <ac:chgData name="Van Ryckeghem Jurgen" userId="9c3e690f-41c2-4235-95ef-4b3529d5ed3d" providerId="ADAL" clId="{F396D234-106F-416B-AC8E-1782FBC6C0DF}" dt="2023-11-27T22:46:19.223" v="608"/>
          <ac:spMkLst>
            <pc:docMk/>
            <pc:sldMk cId="2852763690" sldId="310"/>
            <ac:spMk id="3" creationId="{737CCFE3-A536-3F63-5B74-29763B7A7B65}"/>
          </ac:spMkLst>
        </pc:spChg>
      </pc:sldChg>
      <pc:sldChg chg="modSp mod">
        <pc:chgData name="Van Ryckeghem Jurgen" userId="9c3e690f-41c2-4235-95ef-4b3529d5ed3d" providerId="ADAL" clId="{F396D234-106F-416B-AC8E-1782FBC6C0DF}" dt="2023-11-27T22:46:21.693" v="609"/>
        <pc:sldMkLst>
          <pc:docMk/>
          <pc:sldMk cId="4283486122" sldId="311"/>
        </pc:sldMkLst>
        <pc:spChg chg="mod">
          <ac:chgData name="Van Ryckeghem Jurgen" userId="9c3e690f-41c2-4235-95ef-4b3529d5ed3d" providerId="ADAL" clId="{F396D234-106F-416B-AC8E-1782FBC6C0DF}" dt="2023-11-27T14:13:38.036" v="10" actId="15"/>
          <ac:spMkLst>
            <pc:docMk/>
            <pc:sldMk cId="4283486122" sldId="311"/>
            <ac:spMk id="2" creationId="{7347230C-1131-CF15-2751-76C52A4451F8}"/>
          </ac:spMkLst>
        </pc:spChg>
        <pc:spChg chg="mod">
          <ac:chgData name="Van Ryckeghem Jurgen" userId="9c3e690f-41c2-4235-95ef-4b3529d5ed3d" providerId="ADAL" clId="{F396D234-106F-416B-AC8E-1782FBC6C0DF}" dt="2023-11-27T22:46:21.693" v="609"/>
          <ac:spMkLst>
            <pc:docMk/>
            <pc:sldMk cId="4283486122" sldId="311"/>
            <ac:spMk id="3" creationId="{737CCFE3-A536-3F63-5B74-29763B7A7B65}"/>
          </ac:spMkLst>
        </pc:spChg>
        <pc:spChg chg="mod">
          <ac:chgData name="Van Ryckeghem Jurgen" userId="9c3e690f-41c2-4235-95ef-4b3529d5ed3d" providerId="ADAL" clId="{F396D234-106F-416B-AC8E-1782FBC6C0DF}" dt="2023-11-27T14:12:55.644" v="0" actId="1076"/>
          <ac:spMkLst>
            <pc:docMk/>
            <pc:sldMk cId="4283486122" sldId="311"/>
            <ac:spMk id="12" creationId="{585EA8BF-EA52-0098-8598-03318D2960BB}"/>
          </ac:spMkLst>
        </pc:spChg>
      </pc:sldChg>
      <pc:sldChg chg="addSp delSp modSp add mod">
        <pc:chgData name="Van Ryckeghem Jurgen" userId="9c3e690f-41c2-4235-95ef-4b3529d5ed3d" providerId="ADAL" clId="{F396D234-106F-416B-AC8E-1782FBC6C0DF}" dt="2023-11-27T22:46:23.866" v="610"/>
        <pc:sldMkLst>
          <pc:docMk/>
          <pc:sldMk cId="3535165609" sldId="312"/>
        </pc:sldMkLst>
        <pc:spChg chg="mod">
          <ac:chgData name="Van Ryckeghem Jurgen" userId="9c3e690f-41c2-4235-95ef-4b3529d5ed3d" providerId="ADAL" clId="{F396D234-106F-416B-AC8E-1782FBC6C0DF}" dt="2023-11-27T14:14:05.967" v="32" actId="15"/>
          <ac:spMkLst>
            <pc:docMk/>
            <pc:sldMk cId="3535165609" sldId="312"/>
            <ac:spMk id="2" creationId="{7347230C-1131-CF15-2751-76C52A4451F8}"/>
          </ac:spMkLst>
        </pc:spChg>
        <pc:spChg chg="mod">
          <ac:chgData name="Van Ryckeghem Jurgen" userId="9c3e690f-41c2-4235-95ef-4b3529d5ed3d" providerId="ADAL" clId="{F396D234-106F-416B-AC8E-1782FBC6C0DF}" dt="2023-11-27T22:46:23.866" v="610"/>
          <ac:spMkLst>
            <pc:docMk/>
            <pc:sldMk cId="3535165609" sldId="312"/>
            <ac:spMk id="3" creationId="{737CCFE3-A536-3F63-5B74-29763B7A7B65}"/>
          </ac:spMkLst>
        </pc:spChg>
        <pc:spChg chg="del">
          <ac:chgData name="Van Ryckeghem Jurgen" userId="9c3e690f-41c2-4235-95ef-4b3529d5ed3d" providerId="ADAL" clId="{F396D234-106F-416B-AC8E-1782FBC6C0DF}" dt="2023-11-27T14:13:06.127" v="5" actId="478"/>
          <ac:spMkLst>
            <pc:docMk/>
            <pc:sldMk cId="3535165609" sldId="312"/>
            <ac:spMk id="12" creationId="{585EA8BF-EA52-0098-8598-03318D2960BB}"/>
          </ac:spMkLst>
        </pc:spChg>
        <pc:graphicFrameChg chg="del">
          <ac:chgData name="Van Ryckeghem Jurgen" userId="9c3e690f-41c2-4235-95ef-4b3529d5ed3d" providerId="ADAL" clId="{F396D234-106F-416B-AC8E-1782FBC6C0DF}" dt="2023-11-27T14:13:03.729" v="2" actId="478"/>
          <ac:graphicFrameMkLst>
            <pc:docMk/>
            <pc:sldMk cId="3535165609" sldId="312"/>
            <ac:graphicFrameMk id="13" creationId="{BFD9BF1A-4A9F-88CB-A861-E728CCD73351}"/>
          </ac:graphicFrameMkLst>
        </pc:graphicFrameChg>
        <pc:picChg chg="add mod">
          <ac:chgData name="Van Ryckeghem Jurgen" userId="9c3e690f-41c2-4235-95ef-4b3529d5ed3d" providerId="ADAL" clId="{F396D234-106F-416B-AC8E-1782FBC6C0DF}" dt="2023-11-27T14:14:28.854" v="42" actId="1076"/>
          <ac:picMkLst>
            <pc:docMk/>
            <pc:sldMk cId="3535165609" sldId="312"/>
            <ac:picMk id="6" creationId="{5F5BEE39-6163-33BF-58D4-7EE98E33E477}"/>
          </ac:picMkLst>
        </pc:picChg>
        <pc:picChg chg="del">
          <ac:chgData name="Van Ryckeghem Jurgen" userId="9c3e690f-41c2-4235-95ef-4b3529d5ed3d" providerId="ADAL" clId="{F396D234-106F-416B-AC8E-1782FBC6C0DF}" dt="2023-11-27T14:13:04.367" v="3" actId="478"/>
          <ac:picMkLst>
            <pc:docMk/>
            <pc:sldMk cId="3535165609" sldId="312"/>
            <ac:picMk id="7" creationId="{446D5CD9-01C1-0175-C455-4A6BF07D545A}"/>
          </ac:picMkLst>
        </pc:picChg>
        <pc:picChg chg="add mod">
          <ac:chgData name="Van Ryckeghem Jurgen" userId="9c3e690f-41c2-4235-95ef-4b3529d5ed3d" providerId="ADAL" clId="{F396D234-106F-416B-AC8E-1782FBC6C0DF}" dt="2023-11-27T14:14:28.854" v="42" actId="1076"/>
          <ac:picMkLst>
            <pc:docMk/>
            <pc:sldMk cId="3535165609" sldId="312"/>
            <ac:picMk id="8" creationId="{4A8C9E3E-2FE0-7838-90B0-9AEC642894D6}"/>
          </ac:picMkLst>
        </pc:picChg>
        <pc:picChg chg="del">
          <ac:chgData name="Van Ryckeghem Jurgen" userId="9c3e690f-41c2-4235-95ef-4b3529d5ed3d" providerId="ADAL" clId="{F396D234-106F-416B-AC8E-1782FBC6C0DF}" dt="2023-11-27T14:13:04.862" v="4" actId="478"/>
          <ac:picMkLst>
            <pc:docMk/>
            <pc:sldMk cId="3535165609" sldId="312"/>
            <ac:picMk id="9" creationId="{A9DE2AA4-6242-A0BA-2B43-565BD1CF35A2}"/>
          </ac:picMkLst>
        </pc:picChg>
      </pc:sldChg>
      <pc:sldChg chg="addSp delSp modSp add mod">
        <pc:chgData name="Van Ryckeghem Jurgen" userId="9c3e690f-41c2-4235-95ef-4b3529d5ed3d" providerId="ADAL" clId="{F396D234-106F-416B-AC8E-1782FBC6C0DF}" dt="2023-11-27T14:15:45.426" v="104" actId="1076"/>
        <pc:sldMkLst>
          <pc:docMk/>
          <pc:sldMk cId="921049830" sldId="313"/>
        </pc:sldMkLst>
        <pc:spChg chg="mod">
          <ac:chgData name="Van Ryckeghem Jurgen" userId="9c3e690f-41c2-4235-95ef-4b3529d5ed3d" providerId="ADAL" clId="{F396D234-106F-416B-AC8E-1782FBC6C0DF}" dt="2023-11-27T14:15:34.735" v="102" actId="404"/>
          <ac:spMkLst>
            <pc:docMk/>
            <pc:sldMk cId="921049830" sldId="313"/>
            <ac:spMk id="2" creationId="{7347230C-1131-CF15-2751-76C52A4451F8}"/>
          </ac:spMkLst>
        </pc:spChg>
        <pc:spChg chg="mod">
          <ac:chgData name="Van Ryckeghem Jurgen" userId="9c3e690f-41c2-4235-95ef-4b3529d5ed3d" providerId="ADAL" clId="{F396D234-106F-416B-AC8E-1782FBC6C0DF}" dt="2023-11-27T14:14:46.798" v="75" actId="20577"/>
          <ac:spMkLst>
            <pc:docMk/>
            <pc:sldMk cId="921049830" sldId="313"/>
            <ac:spMk id="3" creationId="{737CCFE3-A536-3F63-5B74-29763B7A7B65}"/>
          </ac:spMkLst>
        </pc:spChg>
        <pc:picChg chg="del">
          <ac:chgData name="Van Ryckeghem Jurgen" userId="9c3e690f-41c2-4235-95ef-4b3529d5ed3d" providerId="ADAL" clId="{F396D234-106F-416B-AC8E-1782FBC6C0DF}" dt="2023-11-27T14:14:33.790" v="44" actId="478"/>
          <ac:picMkLst>
            <pc:docMk/>
            <pc:sldMk cId="921049830" sldId="313"/>
            <ac:picMk id="6" creationId="{5F5BEE39-6163-33BF-58D4-7EE98E33E477}"/>
          </ac:picMkLst>
        </pc:picChg>
        <pc:picChg chg="add mod">
          <ac:chgData name="Van Ryckeghem Jurgen" userId="9c3e690f-41c2-4235-95ef-4b3529d5ed3d" providerId="ADAL" clId="{F396D234-106F-416B-AC8E-1782FBC6C0DF}" dt="2023-11-27T14:15:45.426" v="104" actId="1076"/>
          <ac:picMkLst>
            <pc:docMk/>
            <pc:sldMk cId="921049830" sldId="313"/>
            <ac:picMk id="7" creationId="{087B67F3-83A5-AE7C-A90C-F9DDF4D12FF2}"/>
          </ac:picMkLst>
        </pc:picChg>
        <pc:picChg chg="del">
          <ac:chgData name="Van Ryckeghem Jurgen" userId="9c3e690f-41c2-4235-95ef-4b3529d5ed3d" providerId="ADAL" clId="{F396D234-106F-416B-AC8E-1782FBC6C0DF}" dt="2023-11-27T14:14:34.189" v="45" actId="478"/>
          <ac:picMkLst>
            <pc:docMk/>
            <pc:sldMk cId="921049830" sldId="313"/>
            <ac:picMk id="8" creationId="{4A8C9E3E-2FE0-7838-90B0-9AEC642894D6}"/>
          </ac:picMkLst>
        </pc:picChg>
      </pc:sldChg>
      <pc:sldChg chg="addSp delSp modSp add mod">
        <pc:chgData name="Van Ryckeghem Jurgen" userId="9c3e690f-41c2-4235-95ef-4b3529d5ed3d" providerId="ADAL" clId="{F396D234-106F-416B-AC8E-1782FBC6C0DF}" dt="2023-11-27T22:30:45.527" v="192" actId="113"/>
        <pc:sldMkLst>
          <pc:docMk/>
          <pc:sldMk cId="1991566518" sldId="314"/>
        </pc:sldMkLst>
        <pc:spChg chg="mod">
          <ac:chgData name="Van Ryckeghem Jurgen" userId="9c3e690f-41c2-4235-95ef-4b3529d5ed3d" providerId="ADAL" clId="{F396D234-106F-416B-AC8E-1782FBC6C0DF}" dt="2023-11-27T22:29:41.027" v="171" actId="404"/>
          <ac:spMkLst>
            <pc:docMk/>
            <pc:sldMk cId="1991566518" sldId="314"/>
            <ac:spMk id="2" creationId="{7347230C-1131-CF15-2751-76C52A4451F8}"/>
          </ac:spMkLst>
        </pc:spChg>
        <pc:spChg chg="add mod">
          <ac:chgData name="Van Ryckeghem Jurgen" userId="9c3e690f-41c2-4235-95ef-4b3529d5ed3d" providerId="ADAL" clId="{F396D234-106F-416B-AC8E-1782FBC6C0DF}" dt="2023-11-27T22:30:45.527" v="192" actId="113"/>
          <ac:spMkLst>
            <pc:docMk/>
            <pc:sldMk cId="1991566518" sldId="314"/>
            <ac:spMk id="9" creationId="{FB0BCB3B-B32B-9FAD-3382-A87329E91F93}"/>
          </ac:spMkLst>
        </pc:spChg>
        <pc:spChg chg="add del mod">
          <ac:chgData name="Van Ryckeghem Jurgen" userId="9c3e690f-41c2-4235-95ef-4b3529d5ed3d" providerId="ADAL" clId="{F396D234-106F-416B-AC8E-1782FBC6C0DF}" dt="2023-11-27T22:30:05.167" v="175" actId="478"/>
          <ac:spMkLst>
            <pc:docMk/>
            <pc:sldMk cId="1991566518" sldId="314"/>
            <ac:spMk id="11" creationId="{75E1DE67-F072-15F5-0658-6CB2B163C5D4}"/>
          </ac:spMkLst>
        </pc:spChg>
        <pc:graphicFrameChg chg="add mod modGraphic">
          <ac:chgData name="Van Ryckeghem Jurgen" userId="9c3e690f-41c2-4235-95ef-4b3529d5ed3d" providerId="ADAL" clId="{F396D234-106F-416B-AC8E-1782FBC6C0DF}" dt="2023-11-27T22:30:38.003" v="190" actId="403"/>
          <ac:graphicFrameMkLst>
            <pc:docMk/>
            <pc:sldMk cId="1991566518" sldId="314"/>
            <ac:graphicFrameMk id="6" creationId="{799A8BE8-1342-F6C3-E84B-8C79E74D05A0}"/>
          </ac:graphicFrameMkLst>
        </pc:graphicFrameChg>
        <pc:graphicFrameChg chg="add mod modGraphic">
          <ac:chgData name="Van Ryckeghem Jurgen" userId="9c3e690f-41c2-4235-95ef-4b3529d5ed3d" providerId="ADAL" clId="{F396D234-106F-416B-AC8E-1782FBC6C0DF}" dt="2023-11-27T22:30:34.570" v="187" actId="403"/>
          <ac:graphicFrameMkLst>
            <pc:docMk/>
            <pc:sldMk cId="1991566518" sldId="314"/>
            <ac:graphicFrameMk id="8" creationId="{CBE31146-590C-82C2-57B1-7716C5006BDC}"/>
          </ac:graphicFrameMkLst>
        </pc:graphicFrameChg>
        <pc:picChg chg="del">
          <ac:chgData name="Van Ryckeghem Jurgen" userId="9c3e690f-41c2-4235-95ef-4b3529d5ed3d" providerId="ADAL" clId="{F396D234-106F-416B-AC8E-1782FBC6C0DF}" dt="2023-11-27T22:29:52.783" v="173" actId="478"/>
          <ac:picMkLst>
            <pc:docMk/>
            <pc:sldMk cId="1991566518" sldId="314"/>
            <ac:picMk id="7" creationId="{087B67F3-83A5-AE7C-A90C-F9DDF4D12FF2}"/>
          </ac:picMkLst>
        </pc:picChg>
        <pc:picChg chg="add mod">
          <ac:chgData name="Van Ryckeghem Jurgen" userId="9c3e690f-41c2-4235-95ef-4b3529d5ed3d" providerId="ADAL" clId="{F396D234-106F-416B-AC8E-1782FBC6C0DF}" dt="2023-11-27T22:30:22.071" v="180" actId="1076"/>
          <ac:picMkLst>
            <pc:docMk/>
            <pc:sldMk cId="1991566518" sldId="314"/>
            <ac:picMk id="10" creationId="{6AC8A7A5-1FCD-3918-32ED-6189DF5A2E0D}"/>
          </ac:picMkLst>
        </pc:picChg>
      </pc:sldChg>
      <pc:sldChg chg="addSp delSp modSp add mod">
        <pc:chgData name="Van Ryckeghem Jurgen" userId="9c3e690f-41c2-4235-95ef-4b3529d5ed3d" providerId="ADAL" clId="{F396D234-106F-416B-AC8E-1782FBC6C0DF}" dt="2023-11-27T22:33:55.176" v="264" actId="1076"/>
        <pc:sldMkLst>
          <pc:docMk/>
          <pc:sldMk cId="1660975121" sldId="315"/>
        </pc:sldMkLst>
        <pc:spChg chg="mod">
          <ac:chgData name="Van Ryckeghem Jurgen" userId="9c3e690f-41c2-4235-95ef-4b3529d5ed3d" providerId="ADAL" clId="{F396D234-106F-416B-AC8E-1782FBC6C0DF}" dt="2023-11-27T22:32:42.579" v="251" actId="255"/>
          <ac:spMkLst>
            <pc:docMk/>
            <pc:sldMk cId="1660975121" sldId="315"/>
            <ac:spMk id="2" creationId="{7347230C-1131-CF15-2751-76C52A4451F8}"/>
          </ac:spMkLst>
        </pc:spChg>
        <pc:spChg chg="del">
          <ac:chgData name="Van Ryckeghem Jurgen" userId="9c3e690f-41c2-4235-95ef-4b3529d5ed3d" providerId="ADAL" clId="{F396D234-106F-416B-AC8E-1782FBC6C0DF}" dt="2023-11-27T22:31:24.994" v="198" actId="478"/>
          <ac:spMkLst>
            <pc:docMk/>
            <pc:sldMk cId="1660975121" sldId="315"/>
            <ac:spMk id="9" creationId="{FB0BCB3B-B32B-9FAD-3382-A87329E91F93}"/>
          </ac:spMkLst>
        </pc:spChg>
        <pc:spChg chg="add mod">
          <ac:chgData name="Van Ryckeghem Jurgen" userId="9c3e690f-41c2-4235-95ef-4b3529d5ed3d" providerId="ADAL" clId="{F396D234-106F-416B-AC8E-1782FBC6C0DF}" dt="2023-11-27T22:33:35.034" v="256" actId="403"/>
          <ac:spMkLst>
            <pc:docMk/>
            <pc:sldMk cId="1660975121" sldId="315"/>
            <ac:spMk id="11" creationId="{8A3DC5B9-F99C-091B-0262-7F926BE61A72}"/>
          </ac:spMkLst>
        </pc:spChg>
        <pc:spChg chg="add mod">
          <ac:chgData name="Van Ryckeghem Jurgen" userId="9c3e690f-41c2-4235-95ef-4b3529d5ed3d" providerId="ADAL" clId="{F396D234-106F-416B-AC8E-1782FBC6C0DF}" dt="2023-11-27T22:33:55.176" v="264" actId="1076"/>
          <ac:spMkLst>
            <pc:docMk/>
            <pc:sldMk cId="1660975121" sldId="315"/>
            <ac:spMk id="13" creationId="{71D6A7FB-49EA-5017-5927-18E771EEC72D}"/>
          </ac:spMkLst>
        </pc:spChg>
        <pc:graphicFrameChg chg="del">
          <ac:chgData name="Van Ryckeghem Jurgen" userId="9c3e690f-41c2-4235-95ef-4b3529d5ed3d" providerId="ADAL" clId="{F396D234-106F-416B-AC8E-1782FBC6C0DF}" dt="2023-11-27T22:31:21.347" v="195" actId="478"/>
          <ac:graphicFrameMkLst>
            <pc:docMk/>
            <pc:sldMk cId="1660975121" sldId="315"/>
            <ac:graphicFrameMk id="6" creationId="{799A8BE8-1342-F6C3-E84B-8C79E74D05A0}"/>
          </ac:graphicFrameMkLst>
        </pc:graphicFrameChg>
        <pc:graphicFrameChg chg="del modGraphic">
          <ac:chgData name="Van Ryckeghem Jurgen" userId="9c3e690f-41c2-4235-95ef-4b3529d5ed3d" providerId="ADAL" clId="{F396D234-106F-416B-AC8E-1782FBC6C0DF}" dt="2023-11-27T22:31:23.507" v="197" actId="478"/>
          <ac:graphicFrameMkLst>
            <pc:docMk/>
            <pc:sldMk cId="1660975121" sldId="315"/>
            <ac:graphicFrameMk id="8" creationId="{CBE31146-590C-82C2-57B1-7716C5006BDC}"/>
          </ac:graphicFrameMkLst>
        </pc:graphicFrameChg>
        <pc:picChg chg="add mod">
          <ac:chgData name="Van Ryckeghem Jurgen" userId="9c3e690f-41c2-4235-95ef-4b3529d5ed3d" providerId="ADAL" clId="{F396D234-106F-416B-AC8E-1782FBC6C0DF}" dt="2023-11-27T22:33:32.716" v="253" actId="1076"/>
          <ac:picMkLst>
            <pc:docMk/>
            <pc:sldMk cId="1660975121" sldId="315"/>
            <ac:picMk id="7" creationId="{7D6977B6-76C4-3941-84DD-75105F79BF55}"/>
          </ac:picMkLst>
        </pc:picChg>
        <pc:picChg chg="del">
          <ac:chgData name="Van Ryckeghem Jurgen" userId="9c3e690f-41c2-4235-95ef-4b3529d5ed3d" providerId="ADAL" clId="{F396D234-106F-416B-AC8E-1782FBC6C0DF}" dt="2023-11-27T22:31:26.288" v="199" actId="478"/>
          <ac:picMkLst>
            <pc:docMk/>
            <pc:sldMk cId="1660975121" sldId="315"/>
            <ac:picMk id="10" creationId="{6AC8A7A5-1FCD-3918-32ED-6189DF5A2E0D}"/>
          </ac:picMkLst>
        </pc:picChg>
        <pc:picChg chg="add mod">
          <ac:chgData name="Van Ryckeghem Jurgen" userId="9c3e690f-41c2-4235-95ef-4b3529d5ed3d" providerId="ADAL" clId="{F396D234-106F-416B-AC8E-1782FBC6C0DF}" dt="2023-11-27T22:33:48.072" v="260" actId="1076"/>
          <ac:picMkLst>
            <pc:docMk/>
            <pc:sldMk cId="1660975121" sldId="315"/>
            <ac:picMk id="12" creationId="{46310108-F1DC-55C5-4B6E-DEACDE3D5362}"/>
          </ac:picMkLst>
        </pc:picChg>
      </pc:sldChg>
      <pc:sldChg chg="addSp delSp modSp add mod">
        <pc:chgData name="Van Ryckeghem Jurgen" userId="9c3e690f-41c2-4235-95ef-4b3529d5ed3d" providerId="ADAL" clId="{F396D234-106F-416B-AC8E-1782FBC6C0DF}" dt="2023-11-27T22:36:08.996" v="281" actId="1076"/>
        <pc:sldMkLst>
          <pc:docMk/>
          <pc:sldMk cId="3220048103" sldId="316"/>
        </pc:sldMkLst>
        <pc:spChg chg="mod">
          <ac:chgData name="Van Ryckeghem Jurgen" userId="9c3e690f-41c2-4235-95ef-4b3529d5ed3d" providerId="ADAL" clId="{F396D234-106F-416B-AC8E-1782FBC6C0DF}" dt="2023-11-27T22:35:58.509" v="277" actId="20577"/>
          <ac:spMkLst>
            <pc:docMk/>
            <pc:sldMk cId="3220048103" sldId="316"/>
            <ac:spMk id="2" creationId="{7347230C-1131-CF15-2751-76C52A4451F8}"/>
          </ac:spMkLst>
        </pc:spChg>
        <pc:spChg chg="del">
          <ac:chgData name="Van Ryckeghem Jurgen" userId="9c3e690f-41c2-4235-95ef-4b3529d5ed3d" providerId="ADAL" clId="{F396D234-106F-416B-AC8E-1782FBC6C0DF}" dt="2023-11-27T22:35:16.016" v="268" actId="478"/>
          <ac:spMkLst>
            <pc:docMk/>
            <pc:sldMk cId="3220048103" sldId="316"/>
            <ac:spMk id="11" creationId="{8A3DC5B9-F99C-091B-0262-7F926BE61A72}"/>
          </ac:spMkLst>
        </pc:spChg>
        <pc:spChg chg="del">
          <ac:chgData name="Van Ryckeghem Jurgen" userId="9c3e690f-41c2-4235-95ef-4b3529d5ed3d" providerId="ADAL" clId="{F396D234-106F-416B-AC8E-1782FBC6C0DF}" dt="2023-11-27T22:35:13.366" v="267" actId="478"/>
          <ac:spMkLst>
            <pc:docMk/>
            <pc:sldMk cId="3220048103" sldId="316"/>
            <ac:spMk id="13" creationId="{71D6A7FB-49EA-5017-5927-18E771EEC72D}"/>
          </ac:spMkLst>
        </pc:spChg>
        <pc:picChg chg="add mod">
          <ac:chgData name="Van Ryckeghem Jurgen" userId="9c3e690f-41c2-4235-95ef-4b3529d5ed3d" providerId="ADAL" clId="{F396D234-106F-416B-AC8E-1782FBC6C0DF}" dt="2023-11-27T22:36:08.996" v="281" actId="1076"/>
          <ac:picMkLst>
            <pc:docMk/>
            <pc:sldMk cId="3220048103" sldId="316"/>
            <ac:picMk id="6" creationId="{A519AC20-00F2-0FA4-DCCE-06AE663250D6}"/>
          </ac:picMkLst>
        </pc:picChg>
        <pc:picChg chg="del">
          <ac:chgData name="Van Ryckeghem Jurgen" userId="9c3e690f-41c2-4235-95ef-4b3529d5ed3d" providerId="ADAL" clId="{F396D234-106F-416B-AC8E-1782FBC6C0DF}" dt="2023-11-27T22:35:17.393" v="269" actId="478"/>
          <ac:picMkLst>
            <pc:docMk/>
            <pc:sldMk cId="3220048103" sldId="316"/>
            <ac:picMk id="7" creationId="{7D6977B6-76C4-3941-84DD-75105F79BF55}"/>
          </ac:picMkLst>
        </pc:picChg>
        <pc:picChg chg="del">
          <ac:chgData name="Van Ryckeghem Jurgen" userId="9c3e690f-41c2-4235-95ef-4b3529d5ed3d" providerId="ADAL" clId="{F396D234-106F-416B-AC8E-1782FBC6C0DF}" dt="2023-11-27T22:35:11.682" v="266" actId="478"/>
          <ac:picMkLst>
            <pc:docMk/>
            <pc:sldMk cId="3220048103" sldId="316"/>
            <ac:picMk id="12" creationId="{46310108-F1DC-55C5-4B6E-DEACDE3D5362}"/>
          </ac:picMkLst>
        </pc:picChg>
      </pc:sldChg>
      <pc:sldChg chg="addSp delSp modSp add mod">
        <pc:chgData name="Van Ryckeghem Jurgen" userId="9c3e690f-41c2-4235-95ef-4b3529d5ed3d" providerId="ADAL" clId="{F396D234-106F-416B-AC8E-1782FBC6C0DF}" dt="2023-11-27T22:39:02.854" v="427" actId="1582"/>
        <pc:sldMkLst>
          <pc:docMk/>
          <pc:sldMk cId="2860621276" sldId="317"/>
        </pc:sldMkLst>
        <pc:spChg chg="mod">
          <ac:chgData name="Van Ryckeghem Jurgen" userId="9c3e690f-41c2-4235-95ef-4b3529d5ed3d" providerId="ADAL" clId="{F396D234-106F-416B-AC8E-1782FBC6C0DF}" dt="2023-11-27T22:38:25.346" v="421" actId="20577"/>
          <ac:spMkLst>
            <pc:docMk/>
            <pc:sldMk cId="2860621276" sldId="317"/>
            <ac:spMk id="2" creationId="{7347230C-1131-CF15-2751-76C52A4451F8}"/>
          </ac:spMkLst>
        </pc:spChg>
        <pc:spChg chg="add mod">
          <ac:chgData name="Van Ryckeghem Jurgen" userId="9c3e690f-41c2-4235-95ef-4b3529d5ed3d" providerId="ADAL" clId="{F396D234-106F-416B-AC8E-1782FBC6C0DF}" dt="2023-11-27T22:37:57.364" v="329" actId="1076"/>
          <ac:spMkLst>
            <pc:docMk/>
            <pc:sldMk cId="2860621276" sldId="317"/>
            <ac:spMk id="12" creationId="{FBE998FD-C2F7-14DD-A98A-9FEB0B1F1A6D}"/>
          </ac:spMkLst>
        </pc:spChg>
        <pc:spChg chg="add mod">
          <ac:chgData name="Van Ryckeghem Jurgen" userId="9c3e690f-41c2-4235-95ef-4b3529d5ed3d" providerId="ADAL" clId="{F396D234-106F-416B-AC8E-1782FBC6C0DF}" dt="2023-11-27T22:38:41.411" v="424" actId="1076"/>
          <ac:spMkLst>
            <pc:docMk/>
            <pc:sldMk cId="2860621276" sldId="317"/>
            <ac:spMk id="14" creationId="{3656CB22-3449-FE47-537F-86B222523326}"/>
          </ac:spMkLst>
        </pc:spChg>
        <pc:picChg chg="del">
          <ac:chgData name="Van Ryckeghem Jurgen" userId="9c3e690f-41c2-4235-95ef-4b3529d5ed3d" providerId="ADAL" clId="{F396D234-106F-416B-AC8E-1782FBC6C0DF}" dt="2023-11-27T22:37:17.041" v="316" actId="478"/>
          <ac:picMkLst>
            <pc:docMk/>
            <pc:sldMk cId="2860621276" sldId="317"/>
            <ac:picMk id="6" creationId="{A519AC20-00F2-0FA4-DCCE-06AE663250D6}"/>
          </ac:picMkLst>
        </pc:picChg>
        <pc:picChg chg="add mod">
          <ac:chgData name="Van Ryckeghem Jurgen" userId="9c3e690f-41c2-4235-95ef-4b3529d5ed3d" providerId="ADAL" clId="{F396D234-106F-416B-AC8E-1782FBC6C0DF}" dt="2023-11-27T22:38:43.123" v="425" actId="1076"/>
          <ac:picMkLst>
            <pc:docMk/>
            <pc:sldMk cId="2860621276" sldId="317"/>
            <ac:picMk id="7" creationId="{C856E67C-5478-8A63-91FB-E2F614181A82}"/>
          </ac:picMkLst>
        </pc:picChg>
        <pc:picChg chg="add mod">
          <ac:chgData name="Van Ryckeghem Jurgen" userId="9c3e690f-41c2-4235-95ef-4b3529d5ed3d" providerId="ADAL" clId="{F396D234-106F-416B-AC8E-1782FBC6C0DF}" dt="2023-11-27T22:37:22.517" v="318" actId="1076"/>
          <ac:picMkLst>
            <pc:docMk/>
            <pc:sldMk cId="2860621276" sldId="317"/>
            <ac:picMk id="9" creationId="{1CA83932-E490-32B3-4A0D-BA3D24D96D26}"/>
          </ac:picMkLst>
        </pc:picChg>
        <pc:picChg chg="add mod ord">
          <ac:chgData name="Van Ryckeghem Jurgen" userId="9c3e690f-41c2-4235-95ef-4b3529d5ed3d" providerId="ADAL" clId="{F396D234-106F-416B-AC8E-1782FBC6C0DF}" dt="2023-11-27T22:38:12.388" v="332" actId="166"/>
          <ac:picMkLst>
            <pc:docMk/>
            <pc:sldMk cId="2860621276" sldId="317"/>
            <ac:picMk id="10" creationId="{2E49C7E5-3519-77A9-2886-0248712CA5A5}"/>
          </ac:picMkLst>
        </pc:picChg>
        <pc:picChg chg="add mod">
          <ac:chgData name="Van Ryckeghem Jurgen" userId="9c3e690f-41c2-4235-95ef-4b3529d5ed3d" providerId="ADAL" clId="{F396D234-106F-416B-AC8E-1782FBC6C0DF}" dt="2023-11-27T22:37:22.517" v="318" actId="1076"/>
          <ac:picMkLst>
            <pc:docMk/>
            <pc:sldMk cId="2860621276" sldId="317"/>
            <ac:picMk id="11" creationId="{CD057A49-6CC4-43B3-0A17-45ED33259FF8}"/>
          </ac:picMkLst>
        </pc:picChg>
        <pc:picChg chg="add mod">
          <ac:chgData name="Van Ryckeghem Jurgen" userId="9c3e690f-41c2-4235-95ef-4b3529d5ed3d" providerId="ADAL" clId="{F396D234-106F-416B-AC8E-1782FBC6C0DF}" dt="2023-11-27T22:37:53.331" v="328" actId="1076"/>
          <ac:picMkLst>
            <pc:docMk/>
            <pc:sldMk cId="2860621276" sldId="317"/>
            <ac:picMk id="13" creationId="{A48374F1-CAAC-E609-4647-849506FD3D43}"/>
          </ac:picMkLst>
        </pc:picChg>
        <pc:picChg chg="add mod">
          <ac:chgData name="Van Ryckeghem Jurgen" userId="9c3e690f-41c2-4235-95ef-4b3529d5ed3d" providerId="ADAL" clId="{F396D234-106F-416B-AC8E-1782FBC6C0DF}" dt="2023-11-27T22:37:28.970" v="320" actId="1076"/>
          <ac:picMkLst>
            <pc:docMk/>
            <pc:sldMk cId="2860621276" sldId="317"/>
            <ac:picMk id="15" creationId="{0835C37D-F28A-B861-08F9-36C83F90F52E}"/>
          </ac:picMkLst>
        </pc:picChg>
        <pc:picChg chg="add mod">
          <ac:chgData name="Van Ryckeghem Jurgen" userId="9c3e690f-41c2-4235-95ef-4b3529d5ed3d" providerId="ADAL" clId="{F396D234-106F-416B-AC8E-1782FBC6C0DF}" dt="2023-11-27T22:38:08.548" v="331" actId="1076"/>
          <ac:picMkLst>
            <pc:docMk/>
            <pc:sldMk cId="2860621276" sldId="317"/>
            <ac:picMk id="16" creationId="{E0EEF987-D111-9CB9-1E59-3B47FF453B4E}"/>
          </ac:picMkLst>
        </pc:picChg>
        <pc:cxnChg chg="add mod">
          <ac:chgData name="Van Ryckeghem Jurgen" userId="9c3e690f-41c2-4235-95ef-4b3529d5ed3d" providerId="ADAL" clId="{F396D234-106F-416B-AC8E-1782FBC6C0DF}" dt="2023-11-27T22:39:02.854" v="427" actId="1582"/>
          <ac:cxnSpMkLst>
            <pc:docMk/>
            <pc:sldMk cId="2860621276" sldId="317"/>
            <ac:cxnSpMk id="8" creationId="{895A0818-0481-A0A5-3FAC-5D41E4CE03E2}"/>
          </ac:cxnSpMkLst>
        </pc:cxnChg>
      </pc:sldChg>
      <pc:sldChg chg="addSp delSp modSp add mod">
        <pc:chgData name="Van Ryckeghem Jurgen" userId="9c3e690f-41c2-4235-95ef-4b3529d5ed3d" providerId="ADAL" clId="{F396D234-106F-416B-AC8E-1782FBC6C0DF}" dt="2023-11-27T22:40:27.702" v="469" actId="255"/>
        <pc:sldMkLst>
          <pc:docMk/>
          <pc:sldMk cId="2076231217" sldId="318"/>
        </pc:sldMkLst>
        <pc:spChg chg="mod">
          <ac:chgData name="Van Ryckeghem Jurgen" userId="9c3e690f-41c2-4235-95ef-4b3529d5ed3d" providerId="ADAL" clId="{F396D234-106F-416B-AC8E-1782FBC6C0DF}" dt="2023-11-27T22:40:27.702" v="469" actId="255"/>
          <ac:spMkLst>
            <pc:docMk/>
            <pc:sldMk cId="2076231217" sldId="318"/>
            <ac:spMk id="2" creationId="{7347230C-1131-CF15-2751-76C52A4451F8}"/>
          </ac:spMkLst>
        </pc:spChg>
        <pc:picChg chg="del">
          <ac:chgData name="Van Ryckeghem Jurgen" userId="9c3e690f-41c2-4235-95ef-4b3529d5ed3d" providerId="ADAL" clId="{F396D234-106F-416B-AC8E-1782FBC6C0DF}" dt="2023-11-27T22:39:15.569" v="429" actId="478"/>
          <ac:picMkLst>
            <pc:docMk/>
            <pc:sldMk cId="2076231217" sldId="318"/>
            <ac:picMk id="6" creationId="{A519AC20-00F2-0FA4-DCCE-06AE663250D6}"/>
          </ac:picMkLst>
        </pc:picChg>
        <pc:picChg chg="add mod">
          <ac:chgData name="Van Ryckeghem Jurgen" userId="9c3e690f-41c2-4235-95ef-4b3529d5ed3d" providerId="ADAL" clId="{F396D234-106F-416B-AC8E-1782FBC6C0DF}" dt="2023-11-27T22:39:29.700" v="432" actId="14100"/>
          <ac:picMkLst>
            <pc:docMk/>
            <pc:sldMk cId="2076231217" sldId="318"/>
            <ac:picMk id="7" creationId="{B4CC1E62-6907-8057-6EC6-9F51675E0C37}"/>
          </ac:picMkLst>
        </pc:picChg>
      </pc:sldChg>
      <pc:sldChg chg="addSp delSp modSp add mod">
        <pc:chgData name="Van Ryckeghem Jurgen" userId="9c3e690f-41c2-4235-95ef-4b3529d5ed3d" providerId="ADAL" clId="{F396D234-106F-416B-AC8E-1782FBC6C0DF}" dt="2023-11-27T22:43:46.866" v="551" actId="478"/>
        <pc:sldMkLst>
          <pc:docMk/>
          <pc:sldMk cId="4186202003" sldId="319"/>
        </pc:sldMkLst>
        <pc:spChg chg="mod">
          <ac:chgData name="Van Ryckeghem Jurgen" userId="9c3e690f-41c2-4235-95ef-4b3529d5ed3d" providerId="ADAL" clId="{F396D234-106F-416B-AC8E-1782FBC6C0DF}" dt="2023-11-27T22:43:37.570" v="549" actId="20577"/>
          <ac:spMkLst>
            <pc:docMk/>
            <pc:sldMk cId="4186202003" sldId="319"/>
            <ac:spMk id="2" creationId="{7347230C-1131-CF15-2751-76C52A4451F8}"/>
          </ac:spMkLst>
        </pc:spChg>
        <pc:picChg chg="add mod">
          <ac:chgData name="Van Ryckeghem Jurgen" userId="9c3e690f-41c2-4235-95ef-4b3529d5ed3d" providerId="ADAL" clId="{F396D234-106F-416B-AC8E-1782FBC6C0DF}" dt="2023-11-27T22:43:33.437" v="547" actId="1076"/>
          <ac:picMkLst>
            <pc:docMk/>
            <pc:sldMk cId="4186202003" sldId="319"/>
            <ac:picMk id="6" creationId="{EA5ECFF6-2D47-F5C5-A985-5F7C9D737146}"/>
          </ac:picMkLst>
        </pc:picChg>
        <pc:picChg chg="del">
          <ac:chgData name="Van Ryckeghem Jurgen" userId="9c3e690f-41c2-4235-95ef-4b3529d5ed3d" providerId="ADAL" clId="{F396D234-106F-416B-AC8E-1782FBC6C0DF}" dt="2023-11-27T22:43:46.866" v="551" actId="478"/>
          <ac:picMkLst>
            <pc:docMk/>
            <pc:sldMk cId="4186202003" sldId="319"/>
            <ac:picMk id="7" creationId="{B4CC1E62-6907-8057-6EC6-9F51675E0C37}"/>
          </ac:picMkLst>
        </pc:picChg>
        <pc:picChg chg="add mod">
          <ac:chgData name="Van Ryckeghem Jurgen" userId="9c3e690f-41c2-4235-95ef-4b3529d5ed3d" providerId="ADAL" clId="{F396D234-106F-416B-AC8E-1782FBC6C0DF}" dt="2023-11-27T22:43:31.904" v="546" actId="1076"/>
          <ac:picMkLst>
            <pc:docMk/>
            <pc:sldMk cId="4186202003" sldId="319"/>
            <ac:picMk id="8" creationId="{76EC3D86-2DB2-F054-CD81-65D7183093C7}"/>
          </ac:picMkLst>
        </pc:picChg>
        <pc:picChg chg="add mod">
          <ac:chgData name="Van Ryckeghem Jurgen" userId="9c3e690f-41c2-4235-95ef-4b3529d5ed3d" providerId="ADAL" clId="{F396D234-106F-416B-AC8E-1782FBC6C0DF}" dt="2023-11-27T22:43:39.401" v="550" actId="1076"/>
          <ac:picMkLst>
            <pc:docMk/>
            <pc:sldMk cId="4186202003" sldId="319"/>
            <ac:picMk id="9" creationId="{E0E01F14-E49B-4DCA-4C50-4CDC669AE8DE}"/>
          </ac:picMkLst>
        </pc:picChg>
      </pc:sldChg>
      <pc:sldChg chg="addSp delSp modSp add mod">
        <pc:chgData name="Van Ryckeghem Jurgen" userId="9c3e690f-41c2-4235-95ef-4b3529d5ed3d" providerId="ADAL" clId="{F396D234-106F-416B-AC8E-1782FBC6C0DF}" dt="2023-11-27T22:45:31.121" v="586" actId="313"/>
        <pc:sldMkLst>
          <pc:docMk/>
          <pc:sldMk cId="1485847117" sldId="320"/>
        </pc:sldMkLst>
        <pc:spChg chg="mod">
          <ac:chgData name="Van Ryckeghem Jurgen" userId="9c3e690f-41c2-4235-95ef-4b3529d5ed3d" providerId="ADAL" clId="{F396D234-106F-416B-AC8E-1782FBC6C0DF}" dt="2023-11-27T22:45:31.121" v="586" actId="313"/>
          <ac:spMkLst>
            <pc:docMk/>
            <pc:sldMk cId="1485847117" sldId="320"/>
            <ac:spMk id="2" creationId="{7347230C-1131-CF15-2751-76C52A4451F8}"/>
          </ac:spMkLst>
        </pc:spChg>
        <pc:picChg chg="del">
          <ac:chgData name="Van Ryckeghem Jurgen" userId="9c3e690f-41c2-4235-95ef-4b3529d5ed3d" providerId="ADAL" clId="{F396D234-106F-416B-AC8E-1782FBC6C0DF}" dt="2023-11-27T22:44:27.072" v="553" actId="478"/>
          <ac:picMkLst>
            <pc:docMk/>
            <pc:sldMk cId="1485847117" sldId="320"/>
            <ac:picMk id="6" creationId="{EA5ECFF6-2D47-F5C5-A985-5F7C9D737146}"/>
          </ac:picMkLst>
        </pc:picChg>
        <pc:picChg chg="add mod">
          <ac:chgData name="Van Ryckeghem Jurgen" userId="9c3e690f-41c2-4235-95ef-4b3529d5ed3d" providerId="ADAL" clId="{F396D234-106F-416B-AC8E-1782FBC6C0DF}" dt="2023-11-27T22:44:35.217" v="557" actId="1076"/>
          <ac:picMkLst>
            <pc:docMk/>
            <pc:sldMk cId="1485847117" sldId="320"/>
            <ac:picMk id="7" creationId="{AF6C5E09-C37A-2B48-FB8C-38139AE8F495}"/>
          </ac:picMkLst>
        </pc:picChg>
        <pc:picChg chg="del">
          <ac:chgData name="Van Ryckeghem Jurgen" userId="9c3e690f-41c2-4235-95ef-4b3529d5ed3d" providerId="ADAL" clId="{F396D234-106F-416B-AC8E-1782FBC6C0DF}" dt="2023-11-27T22:44:27.072" v="553" actId="478"/>
          <ac:picMkLst>
            <pc:docMk/>
            <pc:sldMk cId="1485847117" sldId="320"/>
            <ac:picMk id="8" creationId="{76EC3D86-2DB2-F054-CD81-65D7183093C7}"/>
          </ac:picMkLst>
        </pc:picChg>
        <pc:picChg chg="del">
          <ac:chgData name="Van Ryckeghem Jurgen" userId="9c3e690f-41c2-4235-95ef-4b3529d5ed3d" providerId="ADAL" clId="{F396D234-106F-416B-AC8E-1782FBC6C0DF}" dt="2023-11-27T22:44:27.072" v="553" actId="478"/>
          <ac:picMkLst>
            <pc:docMk/>
            <pc:sldMk cId="1485847117" sldId="320"/>
            <ac:picMk id="9" creationId="{E0E01F14-E49B-4DCA-4C50-4CDC669AE8DE}"/>
          </ac:picMkLst>
        </pc:picChg>
        <pc:picChg chg="add mod">
          <ac:chgData name="Van Ryckeghem Jurgen" userId="9c3e690f-41c2-4235-95ef-4b3529d5ed3d" providerId="ADAL" clId="{F396D234-106F-416B-AC8E-1782FBC6C0DF}" dt="2023-11-27T22:45:22.721" v="584" actId="1076"/>
          <ac:picMkLst>
            <pc:docMk/>
            <pc:sldMk cId="1485847117" sldId="320"/>
            <ac:picMk id="10" creationId="{416D9C89-EE8B-146C-351C-AEDA673DDD76}"/>
          </ac:picMkLst>
        </pc:picChg>
        <pc:picChg chg="add mod">
          <ac:chgData name="Van Ryckeghem Jurgen" userId="9c3e690f-41c2-4235-95ef-4b3529d5ed3d" providerId="ADAL" clId="{F396D234-106F-416B-AC8E-1782FBC6C0DF}" dt="2023-11-27T22:45:24.113" v="585" actId="1076"/>
          <ac:picMkLst>
            <pc:docMk/>
            <pc:sldMk cId="1485847117" sldId="320"/>
            <ac:picMk id="11" creationId="{0FA8FF1F-250B-9191-504D-9411B666471B}"/>
          </ac:picMkLst>
        </pc:picChg>
      </pc:sldChg>
      <pc:sldChg chg="modSp add mod">
        <pc:chgData name="Van Ryckeghem Jurgen" userId="9c3e690f-41c2-4235-95ef-4b3529d5ed3d" providerId="ADAL" clId="{F396D234-106F-416B-AC8E-1782FBC6C0DF}" dt="2023-11-27T22:45:57.794" v="589" actId="207"/>
        <pc:sldMkLst>
          <pc:docMk/>
          <pc:sldMk cId="3630694044" sldId="321"/>
        </pc:sldMkLst>
        <pc:spChg chg="mod">
          <ac:chgData name="Van Ryckeghem Jurgen" userId="9c3e690f-41c2-4235-95ef-4b3529d5ed3d" providerId="ADAL" clId="{F396D234-106F-416B-AC8E-1782FBC6C0DF}" dt="2023-11-27T22:45:57.794" v="589" actId="207"/>
          <ac:spMkLst>
            <pc:docMk/>
            <pc:sldMk cId="3630694044" sldId="321"/>
            <ac:spMk id="2" creationId="{7347230C-1131-CF15-2751-76C52A4451F8}"/>
          </ac:spMkLst>
        </pc:spChg>
      </pc:sldChg>
      <pc:sldChg chg="addSp delSp modSp add mod">
        <pc:chgData name="Van Ryckeghem Jurgen" userId="9c3e690f-41c2-4235-95ef-4b3529d5ed3d" providerId="ADAL" clId="{F396D234-106F-416B-AC8E-1782FBC6C0DF}" dt="2023-11-27T22:47:49.154" v="718" actId="14100"/>
        <pc:sldMkLst>
          <pc:docMk/>
          <pc:sldMk cId="2876999146" sldId="322"/>
        </pc:sldMkLst>
        <pc:spChg chg="mod">
          <ac:chgData name="Van Ryckeghem Jurgen" userId="9c3e690f-41c2-4235-95ef-4b3529d5ed3d" providerId="ADAL" clId="{F396D234-106F-416B-AC8E-1782FBC6C0DF}" dt="2023-11-27T22:47:23.832" v="702" actId="6549"/>
          <ac:spMkLst>
            <pc:docMk/>
            <pc:sldMk cId="2876999146" sldId="322"/>
            <ac:spMk id="2" creationId="{7347230C-1131-CF15-2751-76C52A4451F8}"/>
          </ac:spMkLst>
        </pc:spChg>
        <pc:spChg chg="mod">
          <ac:chgData name="Van Ryckeghem Jurgen" userId="9c3e690f-41c2-4235-95ef-4b3529d5ed3d" providerId="ADAL" clId="{F396D234-106F-416B-AC8E-1782FBC6C0DF}" dt="2023-11-27T22:46:52.131" v="632" actId="20577"/>
          <ac:spMkLst>
            <pc:docMk/>
            <pc:sldMk cId="2876999146" sldId="322"/>
            <ac:spMk id="3" creationId="{737CCFE3-A536-3F63-5B74-29763B7A7B65}"/>
          </ac:spMkLst>
        </pc:spChg>
        <pc:picChg chg="add mod">
          <ac:chgData name="Van Ryckeghem Jurgen" userId="9c3e690f-41c2-4235-95ef-4b3529d5ed3d" providerId="ADAL" clId="{F396D234-106F-416B-AC8E-1782FBC6C0DF}" dt="2023-11-27T22:47:49.154" v="718" actId="14100"/>
          <ac:picMkLst>
            <pc:docMk/>
            <pc:sldMk cId="2876999146" sldId="322"/>
            <ac:picMk id="6" creationId="{9BB9EB36-29A0-23EC-C95F-656AD9E33313}"/>
          </ac:picMkLst>
        </pc:picChg>
        <pc:picChg chg="del">
          <ac:chgData name="Van Ryckeghem Jurgen" userId="9c3e690f-41c2-4235-95ef-4b3529d5ed3d" providerId="ADAL" clId="{F396D234-106F-416B-AC8E-1782FBC6C0DF}" dt="2023-11-27T22:47:24.898" v="703" actId="478"/>
          <ac:picMkLst>
            <pc:docMk/>
            <pc:sldMk cId="2876999146" sldId="322"/>
            <ac:picMk id="7" creationId="{AF6C5E09-C37A-2B48-FB8C-38139AE8F495}"/>
          </ac:picMkLst>
        </pc:picChg>
        <pc:picChg chg="add mod">
          <ac:chgData name="Van Ryckeghem Jurgen" userId="9c3e690f-41c2-4235-95ef-4b3529d5ed3d" providerId="ADAL" clId="{F396D234-106F-416B-AC8E-1782FBC6C0DF}" dt="2023-11-27T22:47:46.920" v="716" actId="1076"/>
          <ac:picMkLst>
            <pc:docMk/>
            <pc:sldMk cId="2876999146" sldId="322"/>
            <ac:picMk id="8" creationId="{1C186813-3076-96FA-58CC-3CE7255E655B}"/>
          </ac:picMkLst>
        </pc:picChg>
        <pc:picChg chg="add mod">
          <ac:chgData name="Van Ryckeghem Jurgen" userId="9c3e690f-41c2-4235-95ef-4b3529d5ed3d" providerId="ADAL" clId="{F396D234-106F-416B-AC8E-1782FBC6C0DF}" dt="2023-11-27T22:47:45.978" v="715" actId="1076"/>
          <ac:picMkLst>
            <pc:docMk/>
            <pc:sldMk cId="2876999146" sldId="322"/>
            <ac:picMk id="9" creationId="{7E286AB1-1AAF-D903-EE0F-05C6737C9413}"/>
          </ac:picMkLst>
        </pc:picChg>
        <pc:picChg chg="del">
          <ac:chgData name="Van Ryckeghem Jurgen" userId="9c3e690f-41c2-4235-95ef-4b3529d5ed3d" providerId="ADAL" clId="{F396D234-106F-416B-AC8E-1782FBC6C0DF}" dt="2023-11-27T22:47:25.555" v="704" actId="478"/>
          <ac:picMkLst>
            <pc:docMk/>
            <pc:sldMk cId="2876999146" sldId="322"/>
            <ac:picMk id="10" creationId="{416D9C89-EE8B-146C-351C-AEDA673DDD76}"/>
          </ac:picMkLst>
        </pc:picChg>
        <pc:picChg chg="del">
          <ac:chgData name="Van Ryckeghem Jurgen" userId="9c3e690f-41c2-4235-95ef-4b3529d5ed3d" providerId="ADAL" clId="{F396D234-106F-416B-AC8E-1782FBC6C0DF}" dt="2023-11-27T22:47:26.016" v="705" actId="478"/>
          <ac:picMkLst>
            <pc:docMk/>
            <pc:sldMk cId="2876999146" sldId="322"/>
            <ac:picMk id="11" creationId="{0FA8FF1F-250B-9191-504D-9411B666471B}"/>
          </ac:picMkLst>
        </pc:picChg>
        <pc:picChg chg="add mod">
          <ac:chgData name="Van Ryckeghem Jurgen" userId="9c3e690f-41c2-4235-95ef-4b3529d5ed3d" providerId="ADAL" clId="{F396D234-106F-416B-AC8E-1782FBC6C0DF}" dt="2023-11-27T22:47:44.305" v="714" actId="14100"/>
          <ac:picMkLst>
            <pc:docMk/>
            <pc:sldMk cId="2876999146" sldId="322"/>
            <ac:picMk id="12" creationId="{056E60D6-2D96-8F62-4284-39165A254CE4}"/>
          </ac:picMkLst>
        </pc:picChg>
      </pc:sldChg>
      <pc:sldChg chg="addSp delSp modSp add mod">
        <pc:chgData name="Van Ryckeghem Jurgen" userId="9c3e690f-41c2-4235-95ef-4b3529d5ed3d" providerId="ADAL" clId="{F396D234-106F-416B-AC8E-1782FBC6C0DF}" dt="2023-11-27T22:48:53.369" v="741" actId="1076"/>
        <pc:sldMkLst>
          <pc:docMk/>
          <pc:sldMk cId="1425075797" sldId="323"/>
        </pc:sldMkLst>
        <pc:spChg chg="mod">
          <ac:chgData name="Van Ryckeghem Jurgen" userId="9c3e690f-41c2-4235-95ef-4b3529d5ed3d" providerId="ADAL" clId="{F396D234-106F-416B-AC8E-1782FBC6C0DF}" dt="2023-11-27T22:48:43.414" v="737" actId="255"/>
          <ac:spMkLst>
            <pc:docMk/>
            <pc:sldMk cId="1425075797" sldId="323"/>
            <ac:spMk id="2" creationId="{7347230C-1131-CF15-2751-76C52A4451F8}"/>
          </ac:spMkLst>
        </pc:spChg>
        <pc:picChg chg="del">
          <ac:chgData name="Van Ryckeghem Jurgen" userId="9c3e690f-41c2-4235-95ef-4b3529d5ed3d" providerId="ADAL" clId="{F396D234-106F-416B-AC8E-1782FBC6C0DF}" dt="2023-11-27T22:48:03.361" v="720" actId="478"/>
          <ac:picMkLst>
            <pc:docMk/>
            <pc:sldMk cId="1425075797" sldId="323"/>
            <ac:picMk id="6" creationId="{9BB9EB36-29A0-23EC-C95F-656AD9E33313}"/>
          </ac:picMkLst>
        </pc:picChg>
        <pc:picChg chg="add mod">
          <ac:chgData name="Van Ryckeghem Jurgen" userId="9c3e690f-41c2-4235-95ef-4b3529d5ed3d" providerId="ADAL" clId="{F396D234-106F-416B-AC8E-1782FBC6C0DF}" dt="2023-11-27T22:48:53.369" v="741" actId="1076"/>
          <ac:picMkLst>
            <pc:docMk/>
            <pc:sldMk cId="1425075797" sldId="323"/>
            <ac:picMk id="7" creationId="{9C96CE7A-0C6C-8AFE-DAA8-21BF1B7E227C}"/>
          </ac:picMkLst>
        </pc:picChg>
        <pc:picChg chg="del">
          <ac:chgData name="Van Ryckeghem Jurgen" userId="9c3e690f-41c2-4235-95ef-4b3529d5ed3d" providerId="ADAL" clId="{F396D234-106F-416B-AC8E-1782FBC6C0DF}" dt="2023-11-27T22:48:04.715" v="723" actId="478"/>
          <ac:picMkLst>
            <pc:docMk/>
            <pc:sldMk cId="1425075797" sldId="323"/>
            <ac:picMk id="8" creationId="{1C186813-3076-96FA-58CC-3CE7255E655B}"/>
          </ac:picMkLst>
        </pc:picChg>
        <pc:picChg chg="del">
          <ac:chgData name="Van Ryckeghem Jurgen" userId="9c3e690f-41c2-4235-95ef-4b3529d5ed3d" providerId="ADAL" clId="{F396D234-106F-416B-AC8E-1782FBC6C0DF}" dt="2023-11-27T22:48:04.272" v="722" actId="478"/>
          <ac:picMkLst>
            <pc:docMk/>
            <pc:sldMk cId="1425075797" sldId="323"/>
            <ac:picMk id="9" creationId="{7E286AB1-1AAF-D903-EE0F-05C6737C9413}"/>
          </ac:picMkLst>
        </pc:picChg>
        <pc:picChg chg="del">
          <ac:chgData name="Van Ryckeghem Jurgen" userId="9c3e690f-41c2-4235-95ef-4b3529d5ed3d" providerId="ADAL" clId="{F396D234-106F-416B-AC8E-1782FBC6C0DF}" dt="2023-11-27T22:48:03.795" v="721" actId="478"/>
          <ac:picMkLst>
            <pc:docMk/>
            <pc:sldMk cId="1425075797" sldId="323"/>
            <ac:picMk id="12" creationId="{056E60D6-2D96-8F62-4284-39165A254CE4}"/>
          </ac:picMkLst>
        </pc:picChg>
      </pc:sldChg>
      <pc:sldChg chg="delSp modSp add mod">
        <pc:chgData name="Van Ryckeghem Jurgen" userId="9c3e690f-41c2-4235-95ef-4b3529d5ed3d" providerId="ADAL" clId="{F396D234-106F-416B-AC8E-1782FBC6C0DF}" dt="2023-11-27T22:51:21.941" v="808" actId="20577"/>
        <pc:sldMkLst>
          <pc:docMk/>
          <pc:sldMk cId="3668533104" sldId="324"/>
        </pc:sldMkLst>
        <pc:spChg chg="mod">
          <ac:chgData name="Van Ryckeghem Jurgen" userId="9c3e690f-41c2-4235-95ef-4b3529d5ed3d" providerId="ADAL" clId="{F396D234-106F-416B-AC8E-1782FBC6C0DF}" dt="2023-11-27T22:51:21.941" v="808" actId="20577"/>
          <ac:spMkLst>
            <pc:docMk/>
            <pc:sldMk cId="3668533104" sldId="324"/>
            <ac:spMk id="2" creationId="{7347230C-1131-CF15-2751-76C52A4451F8}"/>
          </ac:spMkLst>
        </pc:spChg>
        <pc:spChg chg="mod">
          <ac:chgData name="Van Ryckeghem Jurgen" userId="9c3e690f-41c2-4235-95ef-4b3529d5ed3d" providerId="ADAL" clId="{F396D234-106F-416B-AC8E-1782FBC6C0DF}" dt="2023-11-27T22:49:26.906" v="765" actId="20577"/>
          <ac:spMkLst>
            <pc:docMk/>
            <pc:sldMk cId="3668533104" sldId="324"/>
            <ac:spMk id="3" creationId="{737CCFE3-A536-3F63-5B74-29763B7A7B65}"/>
          </ac:spMkLst>
        </pc:spChg>
        <pc:picChg chg="del">
          <ac:chgData name="Van Ryckeghem Jurgen" userId="9c3e690f-41c2-4235-95ef-4b3529d5ed3d" providerId="ADAL" clId="{F396D234-106F-416B-AC8E-1782FBC6C0DF}" dt="2023-11-27T22:51:10.585" v="805" actId="478"/>
          <ac:picMkLst>
            <pc:docMk/>
            <pc:sldMk cId="3668533104" sldId="324"/>
            <ac:picMk id="7" creationId="{9C96CE7A-0C6C-8AFE-DAA8-21BF1B7E227C}"/>
          </ac:picMkLst>
        </pc:picChg>
      </pc:sldChg>
      <pc:sldChg chg="modSp add mod">
        <pc:chgData name="Van Ryckeghem Jurgen" userId="9c3e690f-41c2-4235-95ef-4b3529d5ed3d" providerId="ADAL" clId="{F396D234-106F-416B-AC8E-1782FBC6C0DF}" dt="2023-11-27T22:49:14.596" v="745" actId="207"/>
        <pc:sldMkLst>
          <pc:docMk/>
          <pc:sldMk cId="2417281238" sldId="325"/>
        </pc:sldMkLst>
        <pc:spChg chg="mod">
          <ac:chgData name="Van Ryckeghem Jurgen" userId="9c3e690f-41c2-4235-95ef-4b3529d5ed3d" providerId="ADAL" clId="{F396D234-106F-416B-AC8E-1782FBC6C0DF}" dt="2023-11-27T22:49:14.596" v="745" actId="207"/>
          <ac:spMkLst>
            <pc:docMk/>
            <pc:sldMk cId="2417281238" sldId="325"/>
            <ac:spMk id="2" creationId="{7347230C-1131-CF15-2751-76C52A4451F8}"/>
          </ac:spMkLst>
        </pc:spChg>
      </pc:sldChg>
      <pc:sldChg chg="addSp modSp add mod">
        <pc:chgData name="Van Ryckeghem Jurgen" userId="9c3e690f-41c2-4235-95ef-4b3529d5ed3d" providerId="ADAL" clId="{F396D234-106F-416B-AC8E-1782FBC6C0DF}" dt="2023-11-27T22:52:53.620" v="909" actId="6549"/>
        <pc:sldMkLst>
          <pc:docMk/>
          <pc:sldMk cId="3411168001" sldId="326"/>
        </pc:sldMkLst>
        <pc:spChg chg="mod">
          <ac:chgData name="Van Ryckeghem Jurgen" userId="9c3e690f-41c2-4235-95ef-4b3529d5ed3d" providerId="ADAL" clId="{F396D234-106F-416B-AC8E-1782FBC6C0DF}" dt="2023-11-27T22:52:53.620" v="909" actId="6549"/>
          <ac:spMkLst>
            <pc:docMk/>
            <pc:sldMk cId="3411168001" sldId="326"/>
            <ac:spMk id="2" creationId="{7347230C-1131-CF15-2751-76C52A4451F8}"/>
          </ac:spMkLst>
        </pc:spChg>
        <pc:spChg chg="add mod">
          <ac:chgData name="Van Ryckeghem Jurgen" userId="9c3e690f-41c2-4235-95ef-4b3529d5ed3d" providerId="ADAL" clId="{F396D234-106F-416B-AC8E-1782FBC6C0DF}" dt="2023-11-27T22:52:39.632" v="898" actId="404"/>
          <ac:spMkLst>
            <pc:docMk/>
            <pc:sldMk cId="3411168001" sldId="326"/>
            <ac:spMk id="7" creationId="{FF617AA5-B681-D2C2-E568-4A4A3FE69FDC}"/>
          </ac:spMkLst>
        </pc:spChg>
        <pc:spChg chg="add mod">
          <ac:chgData name="Van Ryckeghem Jurgen" userId="9c3e690f-41c2-4235-95ef-4b3529d5ed3d" providerId="ADAL" clId="{F396D234-106F-416B-AC8E-1782FBC6C0DF}" dt="2023-11-27T22:52:33.351" v="896" actId="403"/>
          <ac:spMkLst>
            <pc:docMk/>
            <pc:sldMk cId="3411168001" sldId="326"/>
            <ac:spMk id="9" creationId="{00013652-0251-AAEB-DA74-AA50BAC14FFD}"/>
          </ac:spMkLst>
        </pc:spChg>
      </pc:sldChg>
      <pc:sldChg chg="addSp delSp modSp add mod">
        <pc:chgData name="Van Ryckeghem Jurgen" userId="9c3e690f-41c2-4235-95ef-4b3529d5ed3d" providerId="ADAL" clId="{F396D234-106F-416B-AC8E-1782FBC6C0DF}" dt="2023-11-27T22:56:12.720" v="1005" actId="5793"/>
        <pc:sldMkLst>
          <pc:docMk/>
          <pc:sldMk cId="1644899483" sldId="327"/>
        </pc:sldMkLst>
        <pc:spChg chg="mod">
          <ac:chgData name="Van Ryckeghem Jurgen" userId="9c3e690f-41c2-4235-95ef-4b3529d5ed3d" providerId="ADAL" clId="{F396D234-106F-416B-AC8E-1782FBC6C0DF}" dt="2023-11-27T22:56:12.720" v="1005" actId="5793"/>
          <ac:spMkLst>
            <pc:docMk/>
            <pc:sldMk cId="1644899483" sldId="327"/>
            <ac:spMk id="2" creationId="{7347230C-1131-CF15-2751-76C52A4451F8}"/>
          </ac:spMkLst>
        </pc:spChg>
        <pc:spChg chg="del">
          <ac:chgData name="Van Ryckeghem Jurgen" userId="9c3e690f-41c2-4235-95ef-4b3529d5ed3d" providerId="ADAL" clId="{F396D234-106F-416B-AC8E-1782FBC6C0DF}" dt="2023-11-27T22:53:19.381" v="927" actId="478"/>
          <ac:spMkLst>
            <pc:docMk/>
            <pc:sldMk cId="1644899483" sldId="327"/>
            <ac:spMk id="7" creationId="{FF617AA5-B681-D2C2-E568-4A4A3FE69FDC}"/>
          </ac:spMkLst>
        </pc:spChg>
        <pc:spChg chg="del">
          <ac:chgData name="Van Ryckeghem Jurgen" userId="9c3e690f-41c2-4235-95ef-4b3529d5ed3d" providerId="ADAL" clId="{F396D234-106F-416B-AC8E-1782FBC6C0DF}" dt="2023-11-27T22:53:22.912" v="929" actId="478"/>
          <ac:spMkLst>
            <pc:docMk/>
            <pc:sldMk cId="1644899483" sldId="327"/>
            <ac:spMk id="9" creationId="{00013652-0251-AAEB-DA74-AA50BAC14FFD}"/>
          </ac:spMkLst>
        </pc:spChg>
        <pc:graphicFrameChg chg="add mod modGraphic">
          <ac:chgData name="Van Ryckeghem Jurgen" userId="9c3e690f-41c2-4235-95ef-4b3529d5ed3d" providerId="ADAL" clId="{F396D234-106F-416B-AC8E-1782FBC6C0DF}" dt="2023-11-27T22:54:28.227" v="960" actId="2711"/>
          <ac:graphicFrameMkLst>
            <pc:docMk/>
            <pc:sldMk cId="1644899483" sldId="327"/>
            <ac:graphicFrameMk id="6" creationId="{81CE951C-873E-8AF6-4B5E-C1D645436555}"/>
          </ac:graphicFrameMkLst>
        </pc:graphicFrameChg>
        <pc:picChg chg="add mod">
          <ac:chgData name="Van Ryckeghem Jurgen" userId="9c3e690f-41c2-4235-95ef-4b3529d5ed3d" providerId="ADAL" clId="{F396D234-106F-416B-AC8E-1782FBC6C0DF}" dt="2023-11-27T22:54:36.913" v="963" actId="14100"/>
          <ac:picMkLst>
            <pc:docMk/>
            <pc:sldMk cId="1644899483" sldId="327"/>
            <ac:picMk id="8" creationId="{AE249BEC-2B33-82E3-A9C1-F9F25D5DE2D3}"/>
          </ac:picMkLst>
        </pc:picChg>
      </pc:sldChg>
      <pc:sldChg chg="addSp delSp modSp add mod">
        <pc:chgData name="Van Ryckeghem Jurgen" userId="9c3e690f-41c2-4235-95ef-4b3529d5ed3d" providerId="ADAL" clId="{F396D234-106F-416B-AC8E-1782FBC6C0DF}" dt="2023-11-27T22:57:23.758" v="1105" actId="1076"/>
        <pc:sldMkLst>
          <pc:docMk/>
          <pc:sldMk cId="3662023323" sldId="328"/>
        </pc:sldMkLst>
        <pc:spChg chg="mod">
          <ac:chgData name="Van Ryckeghem Jurgen" userId="9c3e690f-41c2-4235-95ef-4b3529d5ed3d" providerId="ADAL" clId="{F396D234-106F-416B-AC8E-1782FBC6C0DF}" dt="2023-11-27T22:57:13.396" v="1103" actId="20577"/>
          <ac:spMkLst>
            <pc:docMk/>
            <pc:sldMk cId="3662023323" sldId="328"/>
            <ac:spMk id="2" creationId="{7347230C-1131-CF15-2751-76C52A4451F8}"/>
          </ac:spMkLst>
        </pc:spChg>
        <pc:graphicFrameChg chg="del">
          <ac:chgData name="Van Ryckeghem Jurgen" userId="9c3e690f-41c2-4235-95ef-4b3529d5ed3d" providerId="ADAL" clId="{F396D234-106F-416B-AC8E-1782FBC6C0DF}" dt="2023-11-27T22:55:38.321" v="993" actId="478"/>
          <ac:graphicFrameMkLst>
            <pc:docMk/>
            <pc:sldMk cId="3662023323" sldId="328"/>
            <ac:graphicFrameMk id="6" creationId="{81CE951C-873E-8AF6-4B5E-C1D645436555}"/>
          </ac:graphicFrameMkLst>
        </pc:graphicFrameChg>
        <pc:graphicFrameChg chg="add mod modGraphic">
          <ac:chgData name="Van Ryckeghem Jurgen" userId="9c3e690f-41c2-4235-95ef-4b3529d5ed3d" providerId="ADAL" clId="{F396D234-106F-416B-AC8E-1782FBC6C0DF}" dt="2023-11-27T22:57:23.758" v="1105" actId="1076"/>
          <ac:graphicFrameMkLst>
            <pc:docMk/>
            <pc:sldMk cId="3662023323" sldId="328"/>
            <ac:graphicFrameMk id="7" creationId="{4E9C5EE4-70E8-40C5-2451-38B6DFF9105C}"/>
          </ac:graphicFrameMkLst>
        </pc:graphicFrameChg>
        <pc:graphicFrameChg chg="add mod modGraphic">
          <ac:chgData name="Van Ryckeghem Jurgen" userId="9c3e690f-41c2-4235-95ef-4b3529d5ed3d" providerId="ADAL" clId="{F396D234-106F-416B-AC8E-1782FBC6C0DF}" dt="2023-11-27T22:57:18.132" v="1104" actId="1076"/>
          <ac:graphicFrameMkLst>
            <pc:docMk/>
            <pc:sldMk cId="3662023323" sldId="328"/>
            <ac:graphicFrameMk id="9" creationId="{EC71E171-A66F-1C78-6243-138AF99F58EE}"/>
          </ac:graphicFrameMkLst>
        </pc:graphicFrameChg>
        <pc:picChg chg="del">
          <ac:chgData name="Van Ryckeghem Jurgen" userId="9c3e690f-41c2-4235-95ef-4b3529d5ed3d" providerId="ADAL" clId="{F396D234-106F-416B-AC8E-1782FBC6C0DF}" dt="2023-11-27T22:55:39.042" v="994" actId="478"/>
          <ac:picMkLst>
            <pc:docMk/>
            <pc:sldMk cId="3662023323" sldId="328"/>
            <ac:picMk id="8" creationId="{AE249BEC-2B33-82E3-A9C1-F9F25D5DE2D3}"/>
          </ac:picMkLst>
        </pc:picChg>
      </pc:sldChg>
      <pc:sldChg chg="addSp delSp modSp add mod">
        <pc:chgData name="Van Ryckeghem Jurgen" userId="9c3e690f-41c2-4235-95ef-4b3529d5ed3d" providerId="ADAL" clId="{F396D234-106F-416B-AC8E-1782FBC6C0DF}" dt="2023-11-27T22:59:13.446" v="1135" actId="732"/>
        <pc:sldMkLst>
          <pc:docMk/>
          <pc:sldMk cId="2623787811" sldId="329"/>
        </pc:sldMkLst>
        <pc:spChg chg="mod">
          <ac:chgData name="Van Ryckeghem Jurgen" userId="9c3e690f-41c2-4235-95ef-4b3529d5ed3d" providerId="ADAL" clId="{F396D234-106F-416B-AC8E-1782FBC6C0DF}" dt="2023-11-27T22:58:13.782" v="1125" actId="255"/>
          <ac:spMkLst>
            <pc:docMk/>
            <pc:sldMk cId="2623787811" sldId="329"/>
            <ac:spMk id="2" creationId="{7347230C-1131-CF15-2751-76C52A4451F8}"/>
          </ac:spMkLst>
        </pc:spChg>
        <pc:graphicFrameChg chg="del modGraphic">
          <ac:chgData name="Van Ryckeghem Jurgen" userId="9c3e690f-41c2-4235-95ef-4b3529d5ed3d" providerId="ADAL" clId="{F396D234-106F-416B-AC8E-1782FBC6C0DF}" dt="2023-11-27T22:57:31.746" v="1108" actId="478"/>
          <ac:graphicFrameMkLst>
            <pc:docMk/>
            <pc:sldMk cId="2623787811" sldId="329"/>
            <ac:graphicFrameMk id="7" creationId="{4E9C5EE4-70E8-40C5-2451-38B6DFF9105C}"/>
          </ac:graphicFrameMkLst>
        </pc:graphicFrameChg>
        <pc:graphicFrameChg chg="del">
          <ac:chgData name="Van Ryckeghem Jurgen" userId="9c3e690f-41c2-4235-95ef-4b3529d5ed3d" providerId="ADAL" clId="{F396D234-106F-416B-AC8E-1782FBC6C0DF}" dt="2023-11-27T22:57:33.793" v="1109" actId="478"/>
          <ac:graphicFrameMkLst>
            <pc:docMk/>
            <pc:sldMk cId="2623787811" sldId="329"/>
            <ac:graphicFrameMk id="9" creationId="{EC71E171-A66F-1C78-6243-138AF99F58EE}"/>
          </ac:graphicFrameMkLst>
        </pc:graphicFrameChg>
        <pc:picChg chg="add del mod">
          <ac:chgData name="Van Ryckeghem Jurgen" userId="9c3e690f-41c2-4235-95ef-4b3529d5ed3d" providerId="ADAL" clId="{F396D234-106F-416B-AC8E-1782FBC6C0DF}" dt="2023-11-27T22:59:05.539" v="1131" actId="478"/>
          <ac:picMkLst>
            <pc:docMk/>
            <pc:sldMk cId="2623787811" sldId="329"/>
            <ac:picMk id="6" creationId="{912A4848-1E66-5A70-AF0A-E4250FBC9B2B}"/>
          </ac:picMkLst>
        </pc:picChg>
        <pc:picChg chg="add mod">
          <ac:chgData name="Van Ryckeghem Jurgen" userId="9c3e690f-41c2-4235-95ef-4b3529d5ed3d" providerId="ADAL" clId="{F396D234-106F-416B-AC8E-1782FBC6C0DF}" dt="2023-11-27T22:58:26.906" v="1127" actId="1076"/>
          <ac:picMkLst>
            <pc:docMk/>
            <pc:sldMk cId="2623787811" sldId="329"/>
            <ac:picMk id="8" creationId="{25E7A143-58EC-6B71-A8DE-CDFDFAEDE40E}"/>
          </ac:picMkLst>
        </pc:picChg>
        <pc:picChg chg="add mod">
          <ac:chgData name="Van Ryckeghem Jurgen" userId="9c3e690f-41c2-4235-95ef-4b3529d5ed3d" providerId="ADAL" clId="{F396D234-106F-416B-AC8E-1782FBC6C0DF}" dt="2023-11-27T22:59:13.446" v="1135" actId="732"/>
          <ac:picMkLst>
            <pc:docMk/>
            <pc:sldMk cId="2623787811" sldId="329"/>
            <ac:picMk id="1026" creationId="{C20FA3A1-E50A-CDB0-528C-C20D2A8DA3E5}"/>
          </ac:picMkLst>
        </pc:picChg>
      </pc:sldChg>
      <pc:sldChg chg="modSp add mod">
        <pc:chgData name="Van Ryckeghem Jurgen" userId="9c3e690f-41c2-4235-95ef-4b3529d5ed3d" providerId="ADAL" clId="{F396D234-106F-416B-AC8E-1782FBC6C0DF}" dt="2023-11-27T22:59:33.251" v="1138" actId="207"/>
        <pc:sldMkLst>
          <pc:docMk/>
          <pc:sldMk cId="1988926853" sldId="330"/>
        </pc:sldMkLst>
        <pc:spChg chg="mod">
          <ac:chgData name="Van Ryckeghem Jurgen" userId="9c3e690f-41c2-4235-95ef-4b3529d5ed3d" providerId="ADAL" clId="{F396D234-106F-416B-AC8E-1782FBC6C0DF}" dt="2023-11-27T22:59:33.251" v="1138" actId="207"/>
          <ac:spMkLst>
            <pc:docMk/>
            <pc:sldMk cId="1988926853" sldId="330"/>
            <ac:spMk id="2" creationId="{7347230C-1131-CF15-2751-76C52A4451F8}"/>
          </ac:spMkLst>
        </pc:spChg>
      </pc:sldChg>
      <pc:sldChg chg="addSp delSp modSp add mod">
        <pc:chgData name="Van Ryckeghem Jurgen" userId="9c3e690f-41c2-4235-95ef-4b3529d5ed3d" providerId="ADAL" clId="{F396D234-106F-416B-AC8E-1782FBC6C0DF}" dt="2023-11-28T09:11:10.091" v="1329" actId="255"/>
        <pc:sldMkLst>
          <pc:docMk/>
          <pc:sldMk cId="2375554106" sldId="331"/>
        </pc:sldMkLst>
        <pc:spChg chg="mod">
          <ac:chgData name="Van Ryckeghem Jurgen" userId="9c3e690f-41c2-4235-95ef-4b3529d5ed3d" providerId="ADAL" clId="{F396D234-106F-416B-AC8E-1782FBC6C0DF}" dt="2023-11-28T09:11:10.091" v="1329" actId="255"/>
          <ac:spMkLst>
            <pc:docMk/>
            <pc:sldMk cId="2375554106" sldId="331"/>
            <ac:spMk id="2" creationId="{7347230C-1131-CF15-2751-76C52A4451F8}"/>
          </ac:spMkLst>
        </pc:spChg>
        <pc:spChg chg="mod">
          <ac:chgData name="Van Ryckeghem Jurgen" userId="9c3e690f-41c2-4235-95ef-4b3529d5ed3d" providerId="ADAL" clId="{F396D234-106F-416B-AC8E-1782FBC6C0DF}" dt="2023-11-28T09:07:43.801" v="1191" actId="20577"/>
          <ac:spMkLst>
            <pc:docMk/>
            <pc:sldMk cId="2375554106" sldId="331"/>
            <ac:spMk id="3" creationId="{737CCFE3-A536-3F63-5B74-29763B7A7B65}"/>
          </ac:spMkLst>
        </pc:spChg>
        <pc:spChg chg="add del">
          <ac:chgData name="Van Ryckeghem Jurgen" userId="9c3e690f-41c2-4235-95ef-4b3529d5ed3d" providerId="ADAL" clId="{F396D234-106F-416B-AC8E-1782FBC6C0DF}" dt="2023-11-28T09:07:55.628" v="1196" actId="22"/>
          <ac:spMkLst>
            <pc:docMk/>
            <pc:sldMk cId="2375554106" sldId="331"/>
            <ac:spMk id="7" creationId="{DE8E7175-E99F-86AE-C594-7EA96E7A8C1B}"/>
          </ac:spMkLst>
        </pc:spChg>
        <pc:picChg chg="add del">
          <ac:chgData name="Van Ryckeghem Jurgen" userId="9c3e690f-41c2-4235-95ef-4b3529d5ed3d" providerId="ADAL" clId="{F396D234-106F-416B-AC8E-1782FBC6C0DF}" dt="2023-11-28T09:08:00.346" v="1200" actId="478"/>
          <ac:picMkLst>
            <pc:docMk/>
            <pc:sldMk cId="2375554106" sldId="331"/>
            <ac:picMk id="8" creationId="{25E7A143-58EC-6B71-A8DE-CDFDFAEDE40E}"/>
          </ac:picMkLst>
        </pc:picChg>
        <pc:picChg chg="add del">
          <ac:chgData name="Van Ryckeghem Jurgen" userId="9c3e690f-41c2-4235-95ef-4b3529d5ed3d" providerId="ADAL" clId="{F396D234-106F-416B-AC8E-1782FBC6C0DF}" dt="2023-11-28T09:08:00.797" v="1201" actId="478"/>
          <ac:picMkLst>
            <pc:docMk/>
            <pc:sldMk cId="2375554106" sldId="331"/>
            <ac:picMk id="1026" creationId="{C20FA3A1-E50A-CDB0-528C-C20D2A8DA3E5}"/>
          </ac:picMkLst>
        </pc:picChg>
      </pc:sldChg>
      <pc:sldChg chg="addSp delSp modSp add mod">
        <pc:chgData name="Van Ryckeghem Jurgen" userId="9c3e690f-41c2-4235-95ef-4b3529d5ed3d" providerId="ADAL" clId="{F396D234-106F-416B-AC8E-1782FBC6C0DF}" dt="2023-11-28T09:14:05.067" v="1398" actId="113"/>
        <pc:sldMkLst>
          <pc:docMk/>
          <pc:sldMk cId="3411865441" sldId="332"/>
        </pc:sldMkLst>
        <pc:spChg chg="mod">
          <ac:chgData name="Van Ryckeghem Jurgen" userId="9c3e690f-41c2-4235-95ef-4b3529d5ed3d" providerId="ADAL" clId="{F396D234-106F-416B-AC8E-1782FBC6C0DF}" dt="2023-11-28T09:14:05.067" v="1398" actId="113"/>
          <ac:spMkLst>
            <pc:docMk/>
            <pc:sldMk cId="3411865441" sldId="332"/>
            <ac:spMk id="2" creationId="{7347230C-1131-CF15-2751-76C52A4451F8}"/>
          </ac:spMkLst>
        </pc:spChg>
        <pc:spChg chg="mod">
          <ac:chgData name="Van Ryckeghem Jurgen" userId="9c3e690f-41c2-4235-95ef-4b3529d5ed3d" providerId="ADAL" clId="{F396D234-106F-416B-AC8E-1782FBC6C0DF}" dt="2023-11-28T09:11:55.260" v="1351"/>
          <ac:spMkLst>
            <pc:docMk/>
            <pc:sldMk cId="3411865441" sldId="332"/>
            <ac:spMk id="7" creationId="{845ABDDE-FDD3-6E74-22AD-9D0413E6CF68}"/>
          </ac:spMkLst>
        </pc:spChg>
        <pc:spChg chg="mod">
          <ac:chgData name="Van Ryckeghem Jurgen" userId="9c3e690f-41c2-4235-95ef-4b3529d5ed3d" providerId="ADAL" clId="{F396D234-106F-416B-AC8E-1782FBC6C0DF}" dt="2023-11-28T09:11:55.260" v="1351"/>
          <ac:spMkLst>
            <pc:docMk/>
            <pc:sldMk cId="3411865441" sldId="332"/>
            <ac:spMk id="8" creationId="{B4D42863-C946-7FDB-D06F-DCCD27D5B3EA}"/>
          </ac:spMkLst>
        </pc:spChg>
        <pc:spChg chg="mod">
          <ac:chgData name="Van Ryckeghem Jurgen" userId="9c3e690f-41c2-4235-95ef-4b3529d5ed3d" providerId="ADAL" clId="{F396D234-106F-416B-AC8E-1782FBC6C0DF}" dt="2023-11-28T09:11:55.260" v="1351"/>
          <ac:spMkLst>
            <pc:docMk/>
            <pc:sldMk cId="3411865441" sldId="332"/>
            <ac:spMk id="9" creationId="{95FBF76E-549E-8A87-DA8A-4174AB36622F}"/>
          </ac:spMkLst>
        </pc:spChg>
        <pc:spChg chg="mod">
          <ac:chgData name="Van Ryckeghem Jurgen" userId="9c3e690f-41c2-4235-95ef-4b3529d5ed3d" providerId="ADAL" clId="{F396D234-106F-416B-AC8E-1782FBC6C0DF}" dt="2023-11-28T09:11:55.260" v="1351"/>
          <ac:spMkLst>
            <pc:docMk/>
            <pc:sldMk cId="3411865441" sldId="332"/>
            <ac:spMk id="10" creationId="{B3A08C3C-54E1-6D9A-7068-A8132B708841}"/>
          </ac:spMkLst>
        </pc:spChg>
        <pc:spChg chg="mod">
          <ac:chgData name="Van Ryckeghem Jurgen" userId="9c3e690f-41c2-4235-95ef-4b3529d5ed3d" providerId="ADAL" clId="{F396D234-106F-416B-AC8E-1782FBC6C0DF}" dt="2023-11-28T09:11:55.260" v="1351"/>
          <ac:spMkLst>
            <pc:docMk/>
            <pc:sldMk cId="3411865441" sldId="332"/>
            <ac:spMk id="11" creationId="{DBEC3C10-B3F8-E66A-5963-1ED7F435E6B8}"/>
          </ac:spMkLst>
        </pc:spChg>
        <pc:spChg chg="mod">
          <ac:chgData name="Van Ryckeghem Jurgen" userId="9c3e690f-41c2-4235-95ef-4b3529d5ed3d" providerId="ADAL" clId="{F396D234-106F-416B-AC8E-1782FBC6C0DF}" dt="2023-11-28T09:11:55.260" v="1351"/>
          <ac:spMkLst>
            <pc:docMk/>
            <pc:sldMk cId="3411865441" sldId="332"/>
            <ac:spMk id="12" creationId="{A5384AE9-1AAB-EDD0-B902-63065642351C}"/>
          </ac:spMkLst>
        </pc:spChg>
        <pc:spChg chg="mod">
          <ac:chgData name="Van Ryckeghem Jurgen" userId="9c3e690f-41c2-4235-95ef-4b3529d5ed3d" providerId="ADAL" clId="{F396D234-106F-416B-AC8E-1782FBC6C0DF}" dt="2023-11-28T09:12:13.541" v="1353"/>
          <ac:spMkLst>
            <pc:docMk/>
            <pc:sldMk cId="3411865441" sldId="332"/>
            <ac:spMk id="15" creationId="{737182D0-3863-C8C0-9290-12C88CA39D25}"/>
          </ac:spMkLst>
        </pc:spChg>
        <pc:spChg chg="mod">
          <ac:chgData name="Van Ryckeghem Jurgen" userId="9c3e690f-41c2-4235-95ef-4b3529d5ed3d" providerId="ADAL" clId="{F396D234-106F-416B-AC8E-1782FBC6C0DF}" dt="2023-11-28T09:12:13.541" v="1353"/>
          <ac:spMkLst>
            <pc:docMk/>
            <pc:sldMk cId="3411865441" sldId="332"/>
            <ac:spMk id="16" creationId="{F177BA98-39AF-2C10-9CBC-5B7E3B97C46B}"/>
          </ac:spMkLst>
        </pc:spChg>
        <pc:spChg chg="mod">
          <ac:chgData name="Van Ryckeghem Jurgen" userId="9c3e690f-41c2-4235-95ef-4b3529d5ed3d" providerId="ADAL" clId="{F396D234-106F-416B-AC8E-1782FBC6C0DF}" dt="2023-11-28T09:12:13.541" v="1353"/>
          <ac:spMkLst>
            <pc:docMk/>
            <pc:sldMk cId="3411865441" sldId="332"/>
            <ac:spMk id="17" creationId="{5D244161-76DE-C6ED-782C-DFDD3EE2DD49}"/>
          </ac:spMkLst>
        </pc:spChg>
        <pc:spChg chg="mod">
          <ac:chgData name="Van Ryckeghem Jurgen" userId="9c3e690f-41c2-4235-95ef-4b3529d5ed3d" providerId="ADAL" clId="{F396D234-106F-416B-AC8E-1782FBC6C0DF}" dt="2023-11-28T09:12:36.209" v="1361" actId="1076"/>
          <ac:spMkLst>
            <pc:docMk/>
            <pc:sldMk cId="3411865441" sldId="332"/>
            <ac:spMk id="18" creationId="{00A2D4AD-6D00-EC52-CE2E-51FACFE42805}"/>
          </ac:spMkLst>
        </pc:spChg>
        <pc:spChg chg="mod">
          <ac:chgData name="Van Ryckeghem Jurgen" userId="9c3e690f-41c2-4235-95ef-4b3529d5ed3d" providerId="ADAL" clId="{F396D234-106F-416B-AC8E-1782FBC6C0DF}" dt="2023-11-28T09:12:45.392" v="1364" actId="1076"/>
          <ac:spMkLst>
            <pc:docMk/>
            <pc:sldMk cId="3411865441" sldId="332"/>
            <ac:spMk id="19" creationId="{297ADECB-FB37-62A6-E0C2-F58B8EF1FED4}"/>
          </ac:spMkLst>
        </pc:spChg>
        <pc:spChg chg="mod">
          <ac:chgData name="Van Ryckeghem Jurgen" userId="9c3e690f-41c2-4235-95ef-4b3529d5ed3d" providerId="ADAL" clId="{F396D234-106F-416B-AC8E-1782FBC6C0DF}" dt="2023-11-28T09:12:41.736" v="1363" actId="1076"/>
          <ac:spMkLst>
            <pc:docMk/>
            <pc:sldMk cId="3411865441" sldId="332"/>
            <ac:spMk id="20" creationId="{DC35AF34-EFF9-74AC-5868-743BA9283E30}"/>
          </ac:spMkLst>
        </pc:spChg>
        <pc:grpChg chg="add del mod">
          <ac:chgData name="Van Ryckeghem Jurgen" userId="9c3e690f-41c2-4235-95ef-4b3529d5ed3d" providerId="ADAL" clId="{F396D234-106F-416B-AC8E-1782FBC6C0DF}" dt="2023-11-28T09:12:00.317" v="1352"/>
          <ac:grpSpMkLst>
            <pc:docMk/>
            <pc:sldMk cId="3411865441" sldId="332"/>
            <ac:grpSpMk id="6" creationId="{5DA54FF8-268D-45F9-B8B4-6CB62352D2E3}"/>
          </ac:grpSpMkLst>
        </pc:grpChg>
        <pc:grpChg chg="add mod">
          <ac:chgData name="Van Ryckeghem Jurgen" userId="9c3e690f-41c2-4235-95ef-4b3529d5ed3d" providerId="ADAL" clId="{F396D234-106F-416B-AC8E-1782FBC6C0DF}" dt="2023-11-28T09:13:38.545" v="1390" actId="1076"/>
          <ac:grpSpMkLst>
            <pc:docMk/>
            <pc:sldMk cId="3411865441" sldId="332"/>
            <ac:grpSpMk id="14" creationId="{8899BE8C-4C58-F947-6E79-340B310D0317}"/>
          </ac:grpSpMkLst>
        </pc:grpChg>
        <pc:graphicFrameChg chg="add del mod">
          <ac:chgData name="Van Ryckeghem Jurgen" userId="9c3e690f-41c2-4235-95ef-4b3529d5ed3d" providerId="ADAL" clId="{F396D234-106F-416B-AC8E-1782FBC6C0DF}" dt="2023-11-28T09:12:00.317" v="1352"/>
          <ac:graphicFrameMkLst>
            <pc:docMk/>
            <pc:sldMk cId="3411865441" sldId="332"/>
            <ac:graphicFrameMk id="13" creationId="{0E5EE86F-760E-39BB-5A2A-5E22496B8DA1}"/>
          </ac:graphicFrameMkLst>
        </pc:graphicFrameChg>
        <pc:graphicFrameChg chg="add mod">
          <ac:chgData name="Van Ryckeghem Jurgen" userId="9c3e690f-41c2-4235-95ef-4b3529d5ed3d" providerId="ADAL" clId="{F396D234-106F-416B-AC8E-1782FBC6C0DF}" dt="2023-11-28T09:12:20.629" v="1356" actId="1076"/>
          <ac:graphicFrameMkLst>
            <pc:docMk/>
            <pc:sldMk cId="3411865441" sldId="332"/>
            <ac:graphicFrameMk id="21" creationId="{5259AF75-D31B-16D9-6565-BB90C29F7735}"/>
          </ac:graphicFrameMkLst>
        </pc:graphicFrameChg>
        <pc:picChg chg="add mod">
          <ac:chgData name="Van Ryckeghem Jurgen" userId="9c3e690f-41c2-4235-95ef-4b3529d5ed3d" providerId="ADAL" clId="{F396D234-106F-416B-AC8E-1782FBC6C0DF}" dt="2023-11-28T09:13:39.808" v="1391" actId="1076"/>
          <ac:picMkLst>
            <pc:docMk/>
            <pc:sldMk cId="3411865441" sldId="332"/>
            <ac:picMk id="22" creationId="{620D8B0E-FD48-3C61-7A53-3A77AACF97EB}"/>
          </ac:picMkLst>
        </pc:picChg>
      </pc:sldChg>
      <pc:sldChg chg="addSp delSp modSp add mod">
        <pc:chgData name="Van Ryckeghem Jurgen" userId="9c3e690f-41c2-4235-95ef-4b3529d5ed3d" providerId="ADAL" clId="{F396D234-106F-416B-AC8E-1782FBC6C0DF}" dt="2023-11-28T09:16:54.808" v="1441" actId="1076"/>
        <pc:sldMkLst>
          <pc:docMk/>
          <pc:sldMk cId="1985871202" sldId="333"/>
        </pc:sldMkLst>
        <pc:spChg chg="mod">
          <ac:chgData name="Van Ryckeghem Jurgen" userId="9c3e690f-41c2-4235-95ef-4b3529d5ed3d" providerId="ADAL" clId="{F396D234-106F-416B-AC8E-1782FBC6C0DF}" dt="2023-11-28T09:16:43.324" v="1437" actId="6549"/>
          <ac:spMkLst>
            <pc:docMk/>
            <pc:sldMk cId="1985871202" sldId="333"/>
            <ac:spMk id="2" creationId="{7347230C-1131-CF15-2751-76C52A4451F8}"/>
          </ac:spMkLst>
        </pc:spChg>
        <pc:grpChg chg="del">
          <ac:chgData name="Van Ryckeghem Jurgen" userId="9c3e690f-41c2-4235-95ef-4b3529d5ed3d" providerId="ADAL" clId="{F396D234-106F-416B-AC8E-1782FBC6C0DF}" dt="2023-11-28T09:14:33.451" v="1400" actId="478"/>
          <ac:grpSpMkLst>
            <pc:docMk/>
            <pc:sldMk cId="1985871202" sldId="333"/>
            <ac:grpSpMk id="14" creationId="{8899BE8C-4C58-F947-6E79-340B310D0317}"/>
          </ac:grpSpMkLst>
        </pc:grpChg>
        <pc:graphicFrameChg chg="add mod">
          <ac:chgData name="Van Ryckeghem Jurgen" userId="9c3e690f-41c2-4235-95ef-4b3529d5ed3d" providerId="ADAL" clId="{F396D234-106F-416B-AC8E-1782FBC6C0DF}" dt="2023-11-28T09:16:51.819" v="1439" actId="1076"/>
          <ac:graphicFrameMkLst>
            <pc:docMk/>
            <pc:sldMk cId="1985871202" sldId="333"/>
            <ac:graphicFrameMk id="6" creationId="{D016AF00-7AC4-4548-2A92-0C95C107908A}"/>
          </ac:graphicFrameMkLst>
        </pc:graphicFrameChg>
        <pc:graphicFrameChg chg="del">
          <ac:chgData name="Van Ryckeghem Jurgen" userId="9c3e690f-41c2-4235-95ef-4b3529d5ed3d" providerId="ADAL" clId="{F396D234-106F-416B-AC8E-1782FBC6C0DF}" dt="2023-11-28T09:14:35.054" v="1402" actId="478"/>
          <ac:graphicFrameMkLst>
            <pc:docMk/>
            <pc:sldMk cId="1985871202" sldId="333"/>
            <ac:graphicFrameMk id="21" creationId="{5259AF75-D31B-16D9-6565-BB90C29F7735}"/>
          </ac:graphicFrameMkLst>
        </pc:graphicFrameChg>
        <pc:picChg chg="add mod">
          <ac:chgData name="Van Ryckeghem Jurgen" userId="9c3e690f-41c2-4235-95ef-4b3529d5ed3d" providerId="ADAL" clId="{F396D234-106F-416B-AC8E-1782FBC6C0DF}" dt="2023-11-28T09:16:54.808" v="1441" actId="1076"/>
          <ac:picMkLst>
            <pc:docMk/>
            <pc:sldMk cId="1985871202" sldId="333"/>
            <ac:picMk id="7" creationId="{A2BEC719-4540-40FF-6AD5-C9DCCDE30339}"/>
          </ac:picMkLst>
        </pc:picChg>
        <pc:picChg chg="del">
          <ac:chgData name="Van Ryckeghem Jurgen" userId="9c3e690f-41c2-4235-95ef-4b3529d5ed3d" providerId="ADAL" clId="{F396D234-106F-416B-AC8E-1782FBC6C0DF}" dt="2023-11-28T09:14:34.284" v="1401" actId="478"/>
          <ac:picMkLst>
            <pc:docMk/>
            <pc:sldMk cId="1985871202" sldId="333"/>
            <ac:picMk id="22" creationId="{620D8B0E-FD48-3C61-7A53-3A77AACF97EB}"/>
          </ac:picMkLst>
        </pc:picChg>
      </pc:sldChg>
      <pc:sldChg chg="addSp delSp modSp add mod">
        <pc:chgData name="Van Ryckeghem Jurgen" userId="9c3e690f-41c2-4235-95ef-4b3529d5ed3d" providerId="ADAL" clId="{F396D234-106F-416B-AC8E-1782FBC6C0DF}" dt="2023-11-28T09:18:22.671" v="1540" actId="12"/>
        <pc:sldMkLst>
          <pc:docMk/>
          <pc:sldMk cId="1723467047" sldId="334"/>
        </pc:sldMkLst>
        <pc:spChg chg="mod">
          <ac:chgData name="Van Ryckeghem Jurgen" userId="9c3e690f-41c2-4235-95ef-4b3529d5ed3d" providerId="ADAL" clId="{F396D234-106F-416B-AC8E-1782FBC6C0DF}" dt="2023-11-28T09:18:22.671" v="1540" actId="12"/>
          <ac:spMkLst>
            <pc:docMk/>
            <pc:sldMk cId="1723467047" sldId="334"/>
            <ac:spMk id="2" creationId="{7347230C-1131-CF15-2751-76C52A4451F8}"/>
          </ac:spMkLst>
        </pc:spChg>
        <pc:graphicFrameChg chg="del">
          <ac:chgData name="Van Ryckeghem Jurgen" userId="9c3e690f-41c2-4235-95ef-4b3529d5ed3d" providerId="ADAL" clId="{F396D234-106F-416B-AC8E-1782FBC6C0DF}" dt="2023-11-28T09:17:13.510" v="1444" actId="478"/>
          <ac:graphicFrameMkLst>
            <pc:docMk/>
            <pc:sldMk cId="1723467047" sldId="334"/>
            <ac:graphicFrameMk id="6" creationId="{D016AF00-7AC4-4548-2A92-0C95C107908A}"/>
          </ac:graphicFrameMkLst>
        </pc:graphicFrameChg>
        <pc:picChg chg="del">
          <ac:chgData name="Van Ryckeghem Jurgen" userId="9c3e690f-41c2-4235-95ef-4b3529d5ed3d" providerId="ADAL" clId="{F396D234-106F-416B-AC8E-1782FBC6C0DF}" dt="2023-11-28T09:17:13.896" v="1445" actId="478"/>
          <ac:picMkLst>
            <pc:docMk/>
            <pc:sldMk cId="1723467047" sldId="334"/>
            <ac:picMk id="7" creationId="{A2BEC719-4540-40FF-6AD5-C9DCCDE30339}"/>
          </ac:picMkLst>
        </pc:picChg>
        <pc:picChg chg="add mod">
          <ac:chgData name="Van Ryckeghem Jurgen" userId="9c3e690f-41c2-4235-95ef-4b3529d5ed3d" providerId="ADAL" clId="{F396D234-106F-416B-AC8E-1782FBC6C0DF}" dt="2023-11-28T09:18:08.239" v="1530" actId="14100"/>
          <ac:picMkLst>
            <pc:docMk/>
            <pc:sldMk cId="1723467047" sldId="334"/>
            <ac:picMk id="8" creationId="{B8E1D036-60A9-15AE-36B2-E29FC1746474}"/>
          </ac:picMkLst>
        </pc:picChg>
      </pc:sldChg>
      <pc:sldChg chg="delSp modSp add mod">
        <pc:chgData name="Van Ryckeghem Jurgen" userId="9c3e690f-41c2-4235-95ef-4b3529d5ed3d" providerId="ADAL" clId="{F396D234-106F-416B-AC8E-1782FBC6C0DF}" dt="2023-11-28T09:37:19.194" v="1604" actId="255"/>
        <pc:sldMkLst>
          <pc:docMk/>
          <pc:sldMk cId="429587365" sldId="335"/>
        </pc:sldMkLst>
        <pc:spChg chg="mod">
          <ac:chgData name="Van Ryckeghem Jurgen" userId="9c3e690f-41c2-4235-95ef-4b3529d5ed3d" providerId="ADAL" clId="{F396D234-106F-416B-AC8E-1782FBC6C0DF}" dt="2023-11-28T09:37:19.194" v="1604" actId="255"/>
          <ac:spMkLst>
            <pc:docMk/>
            <pc:sldMk cId="429587365" sldId="335"/>
            <ac:spMk id="2" creationId="{7347230C-1131-CF15-2751-76C52A4451F8}"/>
          </ac:spMkLst>
        </pc:spChg>
        <pc:picChg chg="del">
          <ac:chgData name="Van Ryckeghem Jurgen" userId="9c3e690f-41c2-4235-95ef-4b3529d5ed3d" providerId="ADAL" clId="{F396D234-106F-416B-AC8E-1782FBC6C0DF}" dt="2023-11-28T09:18:44.056" v="1543" actId="478"/>
          <ac:picMkLst>
            <pc:docMk/>
            <pc:sldMk cId="429587365" sldId="335"/>
            <ac:picMk id="8" creationId="{B8E1D036-60A9-15AE-36B2-E29FC1746474}"/>
          </ac:picMkLst>
        </pc:picChg>
      </pc:sldChg>
      <pc:sldChg chg="addSp modSp add mod">
        <pc:chgData name="Van Ryckeghem Jurgen" userId="9c3e690f-41c2-4235-95ef-4b3529d5ed3d" providerId="ADAL" clId="{F396D234-106F-416B-AC8E-1782FBC6C0DF}" dt="2023-11-28T09:38:21.339" v="1648" actId="1076"/>
        <pc:sldMkLst>
          <pc:docMk/>
          <pc:sldMk cId="1210861675" sldId="336"/>
        </pc:sldMkLst>
        <pc:spChg chg="mod">
          <ac:chgData name="Van Ryckeghem Jurgen" userId="9c3e690f-41c2-4235-95ef-4b3529d5ed3d" providerId="ADAL" clId="{F396D234-106F-416B-AC8E-1782FBC6C0DF}" dt="2023-11-28T09:38:07.396" v="1643" actId="20577"/>
          <ac:spMkLst>
            <pc:docMk/>
            <pc:sldMk cId="1210861675" sldId="336"/>
            <ac:spMk id="2" creationId="{7347230C-1131-CF15-2751-76C52A4451F8}"/>
          </ac:spMkLst>
        </pc:spChg>
        <pc:picChg chg="add mod">
          <ac:chgData name="Van Ryckeghem Jurgen" userId="9c3e690f-41c2-4235-95ef-4b3529d5ed3d" providerId="ADAL" clId="{F396D234-106F-416B-AC8E-1782FBC6C0DF}" dt="2023-11-28T09:38:21.339" v="1648" actId="1076"/>
          <ac:picMkLst>
            <pc:docMk/>
            <pc:sldMk cId="1210861675" sldId="336"/>
            <ac:picMk id="6" creationId="{1FF5F333-E57C-4681-E658-B79790B2C031}"/>
          </ac:picMkLst>
        </pc:picChg>
      </pc:sldChg>
      <pc:sldChg chg="addSp delSp modSp add mod modAnim">
        <pc:chgData name="Van Ryckeghem Jurgen" userId="9c3e690f-41c2-4235-95ef-4b3529d5ed3d" providerId="ADAL" clId="{F396D234-106F-416B-AC8E-1782FBC6C0DF}" dt="2023-11-28T09:58:11.439" v="1682" actId="164"/>
        <pc:sldMkLst>
          <pc:docMk/>
          <pc:sldMk cId="4254496849" sldId="337"/>
        </pc:sldMkLst>
        <pc:spChg chg="mod">
          <ac:chgData name="Van Ryckeghem Jurgen" userId="9c3e690f-41c2-4235-95ef-4b3529d5ed3d" providerId="ADAL" clId="{F396D234-106F-416B-AC8E-1782FBC6C0DF}" dt="2023-11-28T09:38:44.218" v="1651" actId="12"/>
          <ac:spMkLst>
            <pc:docMk/>
            <pc:sldMk cId="4254496849" sldId="337"/>
            <ac:spMk id="2" creationId="{7347230C-1131-CF15-2751-76C52A4451F8}"/>
          </ac:spMkLst>
        </pc:spChg>
        <pc:spChg chg="add mod">
          <ac:chgData name="Van Ryckeghem Jurgen" userId="9c3e690f-41c2-4235-95ef-4b3529d5ed3d" providerId="ADAL" clId="{F396D234-106F-416B-AC8E-1782FBC6C0DF}" dt="2023-11-28T09:39:16.267" v="1659" actId="1076"/>
          <ac:spMkLst>
            <pc:docMk/>
            <pc:sldMk cId="4254496849" sldId="337"/>
            <ac:spMk id="8" creationId="{4B6F3B94-87C7-EBB7-83E9-EEC3E07DD3CE}"/>
          </ac:spMkLst>
        </pc:spChg>
        <pc:spChg chg="add mod">
          <ac:chgData name="Van Ryckeghem Jurgen" userId="9c3e690f-41c2-4235-95ef-4b3529d5ed3d" providerId="ADAL" clId="{F396D234-106F-416B-AC8E-1782FBC6C0DF}" dt="2023-11-28T09:58:11.439" v="1682" actId="164"/>
          <ac:spMkLst>
            <pc:docMk/>
            <pc:sldMk cId="4254496849" sldId="337"/>
            <ac:spMk id="9" creationId="{8E578B7A-B7C7-5AE4-4307-770F63ED3A82}"/>
          </ac:spMkLst>
        </pc:spChg>
        <pc:spChg chg="add mod">
          <ac:chgData name="Van Ryckeghem Jurgen" userId="9c3e690f-41c2-4235-95ef-4b3529d5ed3d" providerId="ADAL" clId="{F396D234-106F-416B-AC8E-1782FBC6C0DF}" dt="2023-11-28T09:58:11.439" v="1682" actId="164"/>
          <ac:spMkLst>
            <pc:docMk/>
            <pc:sldMk cId="4254496849" sldId="337"/>
            <ac:spMk id="10" creationId="{89A2B3D4-DF98-2F90-D6A4-A243869B2932}"/>
          </ac:spMkLst>
        </pc:spChg>
        <pc:grpChg chg="add mod">
          <ac:chgData name="Van Ryckeghem Jurgen" userId="9c3e690f-41c2-4235-95ef-4b3529d5ed3d" providerId="ADAL" clId="{F396D234-106F-416B-AC8E-1782FBC6C0DF}" dt="2023-11-28T09:58:11.439" v="1682" actId="164"/>
          <ac:grpSpMkLst>
            <pc:docMk/>
            <pc:sldMk cId="4254496849" sldId="337"/>
            <ac:grpSpMk id="11" creationId="{8E4CA799-A591-1653-58B3-276768F43A33}"/>
          </ac:grpSpMkLst>
        </pc:grpChg>
        <pc:picChg chg="del">
          <ac:chgData name="Van Ryckeghem Jurgen" userId="9c3e690f-41c2-4235-95ef-4b3529d5ed3d" providerId="ADAL" clId="{F396D234-106F-416B-AC8E-1782FBC6C0DF}" dt="2023-11-28T09:38:55.765" v="1652" actId="478"/>
          <ac:picMkLst>
            <pc:docMk/>
            <pc:sldMk cId="4254496849" sldId="337"/>
            <ac:picMk id="6" creationId="{1FF5F333-E57C-4681-E658-B79790B2C031}"/>
          </ac:picMkLst>
        </pc:picChg>
        <pc:picChg chg="add mod">
          <ac:chgData name="Van Ryckeghem Jurgen" userId="9c3e690f-41c2-4235-95ef-4b3529d5ed3d" providerId="ADAL" clId="{F396D234-106F-416B-AC8E-1782FBC6C0DF}" dt="2023-11-28T09:58:11.439" v="1682" actId="164"/>
          <ac:picMkLst>
            <pc:docMk/>
            <pc:sldMk cId="4254496849" sldId="337"/>
            <ac:picMk id="7" creationId="{0DDD0582-5A8E-30E7-7533-E62FD5E79BEE}"/>
          </ac:picMkLst>
        </pc:picChg>
      </pc:sldChg>
      <pc:sldChg chg="addSp delSp modSp add mod delAnim">
        <pc:chgData name="Van Ryckeghem Jurgen" userId="9c3e690f-41c2-4235-95ef-4b3529d5ed3d" providerId="ADAL" clId="{F396D234-106F-416B-AC8E-1782FBC6C0DF}" dt="2023-11-28T09:58:48.148" v="1694" actId="1076"/>
        <pc:sldMkLst>
          <pc:docMk/>
          <pc:sldMk cId="3866369935" sldId="338"/>
        </pc:sldMkLst>
        <pc:spChg chg="mod">
          <ac:chgData name="Van Ryckeghem Jurgen" userId="9c3e690f-41c2-4235-95ef-4b3529d5ed3d" providerId="ADAL" clId="{F396D234-106F-416B-AC8E-1782FBC6C0DF}" dt="2023-11-28T09:58:32.322" v="1688" actId="12"/>
          <ac:spMkLst>
            <pc:docMk/>
            <pc:sldMk cId="3866369935" sldId="338"/>
            <ac:spMk id="2" creationId="{7347230C-1131-CF15-2751-76C52A4451F8}"/>
          </ac:spMkLst>
        </pc:spChg>
        <pc:spChg chg="del">
          <ac:chgData name="Van Ryckeghem Jurgen" userId="9c3e690f-41c2-4235-95ef-4b3529d5ed3d" providerId="ADAL" clId="{F396D234-106F-416B-AC8E-1782FBC6C0DF}" dt="2023-11-28T09:58:20.237" v="1686" actId="478"/>
          <ac:spMkLst>
            <pc:docMk/>
            <pc:sldMk cId="3866369935" sldId="338"/>
            <ac:spMk id="8" creationId="{4B6F3B94-87C7-EBB7-83E9-EEC3E07DD3CE}"/>
          </ac:spMkLst>
        </pc:spChg>
        <pc:spChg chg="add mod">
          <ac:chgData name="Van Ryckeghem Jurgen" userId="9c3e690f-41c2-4235-95ef-4b3529d5ed3d" providerId="ADAL" clId="{F396D234-106F-416B-AC8E-1782FBC6C0DF}" dt="2023-11-28T09:58:48.148" v="1694" actId="1076"/>
          <ac:spMkLst>
            <pc:docMk/>
            <pc:sldMk cId="3866369935" sldId="338"/>
            <ac:spMk id="12" creationId="{9F2043A6-0AC0-8B69-7CB5-D28238FDB368}"/>
          </ac:spMkLst>
        </pc:spChg>
        <pc:grpChg chg="del">
          <ac:chgData name="Van Ryckeghem Jurgen" userId="9c3e690f-41c2-4235-95ef-4b3529d5ed3d" providerId="ADAL" clId="{F396D234-106F-416B-AC8E-1782FBC6C0DF}" dt="2023-11-28T09:58:16.159" v="1684" actId="478"/>
          <ac:grpSpMkLst>
            <pc:docMk/>
            <pc:sldMk cId="3866369935" sldId="338"/>
            <ac:grpSpMk id="11" creationId="{8E4CA799-A591-1653-58B3-276768F43A33}"/>
          </ac:grpSpMkLst>
        </pc:grpChg>
        <pc:picChg chg="add mod">
          <ac:chgData name="Van Ryckeghem Jurgen" userId="9c3e690f-41c2-4235-95ef-4b3529d5ed3d" providerId="ADAL" clId="{F396D234-106F-416B-AC8E-1782FBC6C0DF}" dt="2023-11-28T09:58:45.683" v="1693" actId="1076"/>
          <ac:picMkLst>
            <pc:docMk/>
            <pc:sldMk cId="3866369935" sldId="338"/>
            <ac:picMk id="6" creationId="{B4D3A47D-E1F4-090D-9E20-0197D2A1D824}"/>
          </ac:picMkLst>
        </pc:picChg>
      </pc:sldChg>
      <pc:sldChg chg="addSp delSp modSp add mod">
        <pc:chgData name="Van Ryckeghem Jurgen" userId="9c3e690f-41c2-4235-95ef-4b3529d5ed3d" providerId="ADAL" clId="{F396D234-106F-416B-AC8E-1782FBC6C0DF}" dt="2023-11-28T09:59:15.588" v="1704" actId="1076"/>
        <pc:sldMkLst>
          <pc:docMk/>
          <pc:sldMk cId="36305804" sldId="339"/>
        </pc:sldMkLst>
        <pc:spChg chg="add mod">
          <ac:chgData name="Van Ryckeghem Jurgen" userId="9c3e690f-41c2-4235-95ef-4b3529d5ed3d" providerId="ADAL" clId="{F396D234-106F-416B-AC8E-1782FBC6C0DF}" dt="2023-11-28T09:59:08.133" v="1700" actId="1076"/>
          <ac:spMkLst>
            <pc:docMk/>
            <pc:sldMk cId="36305804" sldId="339"/>
            <ac:spMk id="8" creationId="{D9EF22EB-5882-462B-9682-D77E4CFA8DAD}"/>
          </ac:spMkLst>
        </pc:spChg>
        <pc:spChg chg="del">
          <ac:chgData name="Van Ryckeghem Jurgen" userId="9c3e690f-41c2-4235-95ef-4b3529d5ed3d" providerId="ADAL" clId="{F396D234-106F-416B-AC8E-1782FBC6C0DF}" dt="2023-11-28T09:58:53.707" v="1697" actId="478"/>
          <ac:spMkLst>
            <pc:docMk/>
            <pc:sldMk cId="36305804" sldId="339"/>
            <ac:spMk id="12" creationId="{9F2043A6-0AC0-8B69-7CB5-D28238FDB368}"/>
          </ac:spMkLst>
        </pc:spChg>
        <pc:picChg chg="del">
          <ac:chgData name="Van Ryckeghem Jurgen" userId="9c3e690f-41c2-4235-95ef-4b3529d5ed3d" providerId="ADAL" clId="{F396D234-106F-416B-AC8E-1782FBC6C0DF}" dt="2023-11-28T09:58:52.637" v="1696" actId="478"/>
          <ac:picMkLst>
            <pc:docMk/>
            <pc:sldMk cId="36305804" sldId="339"/>
            <ac:picMk id="6" creationId="{B4D3A47D-E1F4-090D-9E20-0197D2A1D824}"/>
          </ac:picMkLst>
        </pc:picChg>
        <pc:picChg chg="add mod">
          <ac:chgData name="Van Ryckeghem Jurgen" userId="9c3e690f-41c2-4235-95ef-4b3529d5ed3d" providerId="ADAL" clId="{F396D234-106F-416B-AC8E-1782FBC6C0DF}" dt="2023-11-28T09:59:15.588" v="1704" actId="1076"/>
          <ac:picMkLst>
            <pc:docMk/>
            <pc:sldMk cId="36305804" sldId="339"/>
            <ac:picMk id="7" creationId="{8D9BADA8-9FF2-621D-653A-64684622CBC7}"/>
          </ac:picMkLst>
        </pc:picChg>
      </pc:sldChg>
      <pc:sldChg chg="addSp delSp modSp add mod">
        <pc:chgData name="Van Ryckeghem Jurgen" userId="9c3e690f-41c2-4235-95ef-4b3529d5ed3d" providerId="ADAL" clId="{F396D234-106F-416B-AC8E-1782FBC6C0DF}" dt="2023-11-28T10:00:35.333" v="1725" actId="1076"/>
        <pc:sldMkLst>
          <pc:docMk/>
          <pc:sldMk cId="2459468738" sldId="340"/>
        </pc:sldMkLst>
        <pc:spChg chg="mod">
          <ac:chgData name="Van Ryckeghem Jurgen" userId="9c3e690f-41c2-4235-95ef-4b3529d5ed3d" providerId="ADAL" clId="{F396D234-106F-416B-AC8E-1782FBC6C0DF}" dt="2023-11-28T09:59:37.231" v="1709" actId="12"/>
          <ac:spMkLst>
            <pc:docMk/>
            <pc:sldMk cId="2459468738" sldId="340"/>
            <ac:spMk id="2" creationId="{7347230C-1131-CF15-2751-76C52A4451F8}"/>
          </ac:spMkLst>
        </pc:spChg>
        <pc:spChg chg="del">
          <ac:chgData name="Van Ryckeghem Jurgen" userId="9c3e690f-41c2-4235-95ef-4b3529d5ed3d" providerId="ADAL" clId="{F396D234-106F-416B-AC8E-1782FBC6C0DF}" dt="2023-11-28T09:59:43.072" v="1711" actId="478"/>
          <ac:spMkLst>
            <pc:docMk/>
            <pc:sldMk cId="2459468738" sldId="340"/>
            <ac:spMk id="8" creationId="{D9EF22EB-5882-462B-9682-D77E4CFA8DAD}"/>
          </ac:spMkLst>
        </pc:spChg>
        <pc:spChg chg="add mod">
          <ac:chgData name="Van Ryckeghem Jurgen" userId="9c3e690f-41c2-4235-95ef-4b3529d5ed3d" providerId="ADAL" clId="{F396D234-106F-416B-AC8E-1782FBC6C0DF}" dt="2023-11-28T10:00:26.270" v="1723" actId="1076"/>
          <ac:spMkLst>
            <pc:docMk/>
            <pc:sldMk cId="2459468738" sldId="340"/>
            <ac:spMk id="10" creationId="{61CE8343-9B77-39C8-E14D-DA9FC2D28FD9}"/>
          </ac:spMkLst>
        </pc:spChg>
        <pc:spChg chg="add mod">
          <ac:chgData name="Van Ryckeghem Jurgen" userId="9c3e690f-41c2-4235-95ef-4b3529d5ed3d" providerId="ADAL" clId="{F396D234-106F-416B-AC8E-1782FBC6C0DF}" dt="2023-11-28T10:00:30.197" v="1724" actId="1076"/>
          <ac:spMkLst>
            <pc:docMk/>
            <pc:sldMk cId="2459468738" sldId="340"/>
            <ac:spMk id="11" creationId="{A762EDC0-5856-5BFB-7623-2598F7172E36}"/>
          </ac:spMkLst>
        </pc:spChg>
        <pc:spChg chg="add mod">
          <ac:chgData name="Van Ryckeghem Jurgen" userId="9c3e690f-41c2-4235-95ef-4b3529d5ed3d" providerId="ADAL" clId="{F396D234-106F-416B-AC8E-1782FBC6C0DF}" dt="2023-11-28T10:00:35.333" v="1725" actId="1076"/>
          <ac:spMkLst>
            <pc:docMk/>
            <pc:sldMk cId="2459468738" sldId="340"/>
            <ac:spMk id="12" creationId="{4AFDCAA2-BE93-491B-C87A-6BA7FD97A843}"/>
          </ac:spMkLst>
        </pc:spChg>
        <pc:grpChg chg="add mod">
          <ac:chgData name="Van Ryckeghem Jurgen" userId="9c3e690f-41c2-4235-95ef-4b3529d5ed3d" providerId="ADAL" clId="{F396D234-106F-416B-AC8E-1782FBC6C0DF}" dt="2023-11-28T10:00:23.924" v="1722" actId="1076"/>
          <ac:grpSpMkLst>
            <pc:docMk/>
            <pc:sldMk cId="2459468738" sldId="340"/>
            <ac:grpSpMk id="14" creationId="{C4689FD5-C8B2-1E07-3C2B-43A14392CA28}"/>
          </ac:grpSpMkLst>
        </pc:grpChg>
        <pc:picChg chg="add mod">
          <ac:chgData name="Van Ryckeghem Jurgen" userId="9c3e690f-41c2-4235-95ef-4b3529d5ed3d" providerId="ADAL" clId="{F396D234-106F-416B-AC8E-1782FBC6C0DF}" dt="2023-11-28T10:00:23.924" v="1722" actId="1076"/>
          <ac:picMkLst>
            <pc:docMk/>
            <pc:sldMk cId="2459468738" sldId="340"/>
            <ac:picMk id="6" creationId="{1C9C1D75-09E3-744A-1616-9C7BAFCBC9A9}"/>
          </ac:picMkLst>
        </pc:picChg>
        <pc:picChg chg="del">
          <ac:chgData name="Van Ryckeghem Jurgen" userId="9c3e690f-41c2-4235-95ef-4b3529d5ed3d" providerId="ADAL" clId="{F396D234-106F-416B-AC8E-1782FBC6C0DF}" dt="2023-11-28T09:59:41.278" v="1710" actId="478"/>
          <ac:picMkLst>
            <pc:docMk/>
            <pc:sldMk cId="2459468738" sldId="340"/>
            <ac:picMk id="7" creationId="{8D9BADA8-9FF2-621D-653A-64684622CBC7}"/>
          </ac:picMkLst>
        </pc:picChg>
        <pc:cxnChg chg="add mod">
          <ac:chgData name="Van Ryckeghem Jurgen" userId="9c3e690f-41c2-4235-95ef-4b3529d5ed3d" providerId="ADAL" clId="{F396D234-106F-416B-AC8E-1782FBC6C0DF}" dt="2023-11-28T10:00:23.924" v="1722" actId="1076"/>
          <ac:cxnSpMkLst>
            <pc:docMk/>
            <pc:sldMk cId="2459468738" sldId="340"/>
            <ac:cxnSpMk id="9" creationId="{AB946503-7379-07CA-E729-B38FA1DE7C30}"/>
          </ac:cxnSpMkLst>
        </pc:cxnChg>
        <pc:cxnChg chg="add mod">
          <ac:chgData name="Van Ryckeghem Jurgen" userId="9c3e690f-41c2-4235-95ef-4b3529d5ed3d" providerId="ADAL" clId="{F396D234-106F-416B-AC8E-1782FBC6C0DF}" dt="2023-11-28T10:00:23.924" v="1722" actId="1076"/>
          <ac:cxnSpMkLst>
            <pc:docMk/>
            <pc:sldMk cId="2459468738" sldId="340"/>
            <ac:cxnSpMk id="13" creationId="{3B8A4BAE-BCE6-4ACE-05EC-870A9732B928}"/>
          </ac:cxnSpMkLst>
        </pc:cxnChg>
      </pc:sldChg>
    </pc:docChg>
  </pc:docChgLst>
  <pc:docChgLst>
    <pc:chgData name="Bauwens Arne" userId="4139ceab-ed7e-424e-b998-23df40353ed2" providerId="ADAL" clId="{CF095414-5009-4BAC-8513-BD397859DAB3}"/>
    <pc:docChg chg="custSel addSld delSld modSld">
      <pc:chgData name="Bauwens Arne" userId="4139ceab-ed7e-424e-b998-23df40353ed2" providerId="ADAL" clId="{CF095414-5009-4BAC-8513-BD397859DAB3}" dt="2023-11-29T11:13:43.978" v="202" actId="1076"/>
      <pc:docMkLst>
        <pc:docMk/>
      </pc:docMkLst>
      <pc:sldChg chg="modSp mod">
        <pc:chgData name="Bauwens Arne" userId="4139ceab-ed7e-424e-b998-23df40353ed2" providerId="ADAL" clId="{CF095414-5009-4BAC-8513-BD397859DAB3}" dt="2023-11-29T11:10:35.524" v="12" actId="20577"/>
        <pc:sldMkLst>
          <pc:docMk/>
          <pc:sldMk cId="509333184" sldId="303"/>
        </pc:sldMkLst>
        <pc:spChg chg="mod">
          <ac:chgData name="Bauwens Arne" userId="4139ceab-ed7e-424e-b998-23df40353ed2" providerId="ADAL" clId="{CF095414-5009-4BAC-8513-BD397859DAB3}" dt="2023-11-29T11:10:35.524" v="12" actId="20577"/>
          <ac:spMkLst>
            <pc:docMk/>
            <pc:sldMk cId="509333184" sldId="303"/>
            <ac:spMk id="3" creationId="{F404A826-3FEB-DAB8-868C-86E48EF92EA8}"/>
          </ac:spMkLst>
        </pc:spChg>
      </pc:sldChg>
      <pc:sldChg chg="modSp mod">
        <pc:chgData name="Bauwens Arne" userId="4139ceab-ed7e-424e-b998-23df40353ed2" providerId="ADAL" clId="{CF095414-5009-4BAC-8513-BD397859DAB3}" dt="2023-11-29T11:11:22.841" v="99" actId="20577"/>
        <pc:sldMkLst>
          <pc:docMk/>
          <pc:sldMk cId="2715494778" sldId="305"/>
        </pc:sldMkLst>
        <pc:spChg chg="mod">
          <ac:chgData name="Bauwens Arne" userId="4139ceab-ed7e-424e-b998-23df40353ed2" providerId="ADAL" clId="{CF095414-5009-4BAC-8513-BD397859DAB3}" dt="2023-11-29T11:11:22.841" v="99" actId="20577"/>
          <ac:spMkLst>
            <pc:docMk/>
            <pc:sldMk cId="2715494778" sldId="305"/>
            <ac:spMk id="2" creationId="{7347230C-1131-CF15-2751-76C52A4451F8}"/>
          </ac:spMkLst>
        </pc:spChg>
      </pc:sldChg>
      <pc:sldChg chg="addSp delSp modSp mod">
        <pc:chgData name="Bauwens Arne" userId="4139ceab-ed7e-424e-b998-23df40353ed2" providerId="ADAL" clId="{CF095414-5009-4BAC-8513-BD397859DAB3}" dt="2023-11-29T11:13:43.978" v="202" actId="1076"/>
        <pc:sldMkLst>
          <pc:docMk/>
          <pc:sldMk cId="2660298265" sldId="306"/>
        </pc:sldMkLst>
        <pc:spChg chg="del mod">
          <ac:chgData name="Bauwens Arne" userId="4139ceab-ed7e-424e-b998-23df40353ed2" providerId="ADAL" clId="{CF095414-5009-4BAC-8513-BD397859DAB3}" dt="2023-11-29T11:13:01.456" v="175" actId="478"/>
          <ac:spMkLst>
            <pc:docMk/>
            <pc:sldMk cId="2660298265" sldId="306"/>
            <ac:spMk id="2" creationId="{7347230C-1131-CF15-2751-76C52A4451F8}"/>
          </ac:spMkLst>
        </pc:spChg>
        <pc:spChg chg="add mod">
          <ac:chgData name="Bauwens Arne" userId="4139ceab-ed7e-424e-b998-23df40353ed2" providerId="ADAL" clId="{CF095414-5009-4BAC-8513-BD397859DAB3}" dt="2023-11-29T11:13:33.588" v="200" actId="403"/>
          <ac:spMkLst>
            <pc:docMk/>
            <pc:sldMk cId="2660298265" sldId="306"/>
            <ac:spMk id="9" creationId="{8CEC549D-EBD5-DBB3-4685-36435943A678}"/>
          </ac:spMkLst>
        </pc:spChg>
        <pc:spChg chg="add mod">
          <ac:chgData name="Bauwens Arne" userId="4139ceab-ed7e-424e-b998-23df40353ed2" providerId="ADAL" clId="{CF095414-5009-4BAC-8513-BD397859DAB3}" dt="2023-11-29T11:13:43.978" v="202" actId="1076"/>
          <ac:spMkLst>
            <pc:docMk/>
            <pc:sldMk cId="2660298265" sldId="306"/>
            <ac:spMk id="10" creationId="{D53D2E41-12EE-B3D1-BCBD-ECDB2165C09C}"/>
          </ac:spMkLst>
        </pc:spChg>
        <pc:graphicFrameChg chg="del">
          <ac:chgData name="Bauwens Arne" userId="4139ceab-ed7e-424e-b998-23df40353ed2" providerId="ADAL" clId="{CF095414-5009-4BAC-8513-BD397859DAB3}" dt="2023-11-29T11:11:44.532" v="122" actId="478"/>
          <ac:graphicFrameMkLst>
            <pc:docMk/>
            <pc:sldMk cId="2660298265" sldId="306"/>
            <ac:graphicFrameMk id="6" creationId="{9A78D8E3-2456-FFCC-9A65-C408C6976810}"/>
          </ac:graphicFrameMkLst>
        </pc:graphicFrameChg>
        <pc:picChg chg="del">
          <ac:chgData name="Bauwens Arne" userId="4139ceab-ed7e-424e-b998-23df40353ed2" providerId="ADAL" clId="{CF095414-5009-4BAC-8513-BD397859DAB3}" dt="2023-11-29T11:11:42.702" v="121" actId="478"/>
          <ac:picMkLst>
            <pc:docMk/>
            <pc:sldMk cId="2660298265" sldId="306"/>
            <ac:picMk id="7" creationId="{8367343C-A968-705D-754B-194E6C2CBE4F}"/>
          </ac:picMkLst>
        </pc:picChg>
        <pc:picChg chg="add mod">
          <ac:chgData name="Bauwens Arne" userId="4139ceab-ed7e-424e-b998-23df40353ed2" providerId="ADAL" clId="{CF095414-5009-4BAC-8513-BD397859DAB3}" dt="2023-11-29T11:12:13.528" v="160" actId="14100"/>
          <ac:picMkLst>
            <pc:docMk/>
            <pc:sldMk cId="2660298265" sldId="306"/>
            <ac:picMk id="8" creationId="{C2FDD09F-1410-E3FB-4F4D-1A7A9150033D}"/>
          </ac:picMkLst>
        </pc:picChg>
      </pc:sldChg>
      <pc:sldChg chg="modSp new mod">
        <pc:chgData name="Bauwens Arne" userId="4139ceab-ed7e-424e-b998-23df40353ed2" providerId="ADAL" clId="{CF095414-5009-4BAC-8513-BD397859DAB3}" dt="2023-11-29T11:12:36.931" v="174" actId="20577"/>
        <pc:sldMkLst>
          <pc:docMk/>
          <pc:sldMk cId="1265807394" sldId="307"/>
        </pc:sldMkLst>
        <pc:spChg chg="mod">
          <ac:chgData name="Bauwens Arne" userId="4139ceab-ed7e-424e-b998-23df40353ed2" providerId="ADAL" clId="{CF095414-5009-4BAC-8513-BD397859DAB3}" dt="2023-11-29T11:12:36.931" v="174" actId="20577"/>
          <ac:spMkLst>
            <pc:docMk/>
            <pc:sldMk cId="1265807394" sldId="307"/>
            <ac:spMk id="4" creationId="{80479DCC-D81A-176B-07E5-A572C538BB07}"/>
          </ac:spMkLst>
        </pc:spChg>
      </pc:sldChg>
      <pc:sldChg chg="del">
        <pc:chgData name="Bauwens Arne" userId="4139ceab-ed7e-424e-b998-23df40353ed2" providerId="ADAL" clId="{CF095414-5009-4BAC-8513-BD397859DAB3}" dt="2023-11-29T11:11:52.358" v="124" actId="47"/>
        <pc:sldMkLst>
          <pc:docMk/>
          <pc:sldMk cId="1910528196" sldId="307"/>
        </pc:sldMkLst>
      </pc:sldChg>
      <pc:sldChg chg="del">
        <pc:chgData name="Bauwens Arne" userId="4139ceab-ed7e-424e-b998-23df40353ed2" providerId="ADAL" clId="{CF095414-5009-4BAC-8513-BD397859DAB3}" dt="2023-11-29T11:11:52.750" v="125" actId="47"/>
        <pc:sldMkLst>
          <pc:docMk/>
          <pc:sldMk cId="1305519644" sldId="308"/>
        </pc:sldMkLst>
      </pc:sldChg>
      <pc:sldChg chg="del">
        <pc:chgData name="Bauwens Arne" userId="4139ceab-ed7e-424e-b998-23df40353ed2" providerId="ADAL" clId="{CF095414-5009-4BAC-8513-BD397859DAB3}" dt="2023-11-29T11:11:53.140" v="126" actId="47"/>
        <pc:sldMkLst>
          <pc:docMk/>
          <pc:sldMk cId="1946745356" sldId="309"/>
        </pc:sldMkLst>
      </pc:sldChg>
      <pc:sldChg chg="del">
        <pc:chgData name="Bauwens Arne" userId="4139ceab-ed7e-424e-b998-23df40353ed2" providerId="ADAL" clId="{CF095414-5009-4BAC-8513-BD397859DAB3}" dt="2023-11-29T11:11:53.540" v="127" actId="47"/>
        <pc:sldMkLst>
          <pc:docMk/>
          <pc:sldMk cId="2852763690" sldId="310"/>
        </pc:sldMkLst>
      </pc:sldChg>
      <pc:sldChg chg="del">
        <pc:chgData name="Bauwens Arne" userId="4139ceab-ed7e-424e-b998-23df40353ed2" providerId="ADAL" clId="{CF095414-5009-4BAC-8513-BD397859DAB3}" dt="2023-11-29T11:11:53.805" v="128" actId="47"/>
        <pc:sldMkLst>
          <pc:docMk/>
          <pc:sldMk cId="4283486122" sldId="311"/>
        </pc:sldMkLst>
      </pc:sldChg>
      <pc:sldChg chg="del">
        <pc:chgData name="Bauwens Arne" userId="4139ceab-ed7e-424e-b998-23df40353ed2" providerId="ADAL" clId="{CF095414-5009-4BAC-8513-BD397859DAB3}" dt="2023-11-29T11:11:53.955" v="129" actId="47"/>
        <pc:sldMkLst>
          <pc:docMk/>
          <pc:sldMk cId="3535165609" sldId="312"/>
        </pc:sldMkLst>
      </pc:sldChg>
      <pc:sldChg chg="del">
        <pc:chgData name="Bauwens Arne" userId="4139ceab-ed7e-424e-b998-23df40353ed2" providerId="ADAL" clId="{CF095414-5009-4BAC-8513-BD397859DAB3}" dt="2023-11-29T11:11:54.105" v="130" actId="47"/>
        <pc:sldMkLst>
          <pc:docMk/>
          <pc:sldMk cId="921049830" sldId="313"/>
        </pc:sldMkLst>
      </pc:sldChg>
      <pc:sldChg chg="del">
        <pc:chgData name="Bauwens Arne" userId="4139ceab-ed7e-424e-b998-23df40353ed2" providerId="ADAL" clId="{CF095414-5009-4BAC-8513-BD397859DAB3}" dt="2023-11-29T11:11:54.245" v="131" actId="47"/>
        <pc:sldMkLst>
          <pc:docMk/>
          <pc:sldMk cId="1991566518" sldId="314"/>
        </pc:sldMkLst>
      </pc:sldChg>
      <pc:sldChg chg="del">
        <pc:chgData name="Bauwens Arne" userId="4139ceab-ed7e-424e-b998-23df40353ed2" providerId="ADAL" clId="{CF095414-5009-4BAC-8513-BD397859DAB3}" dt="2023-11-29T11:11:54.374" v="132" actId="47"/>
        <pc:sldMkLst>
          <pc:docMk/>
          <pc:sldMk cId="1660975121" sldId="315"/>
        </pc:sldMkLst>
      </pc:sldChg>
      <pc:sldChg chg="del">
        <pc:chgData name="Bauwens Arne" userId="4139ceab-ed7e-424e-b998-23df40353ed2" providerId="ADAL" clId="{CF095414-5009-4BAC-8513-BD397859DAB3}" dt="2023-11-29T11:11:54.639" v="134" actId="47"/>
        <pc:sldMkLst>
          <pc:docMk/>
          <pc:sldMk cId="3220048103" sldId="316"/>
        </pc:sldMkLst>
      </pc:sldChg>
      <pc:sldChg chg="del">
        <pc:chgData name="Bauwens Arne" userId="4139ceab-ed7e-424e-b998-23df40353ed2" providerId="ADAL" clId="{CF095414-5009-4BAC-8513-BD397859DAB3}" dt="2023-11-29T11:11:54.504" v="133" actId="47"/>
        <pc:sldMkLst>
          <pc:docMk/>
          <pc:sldMk cId="2860621276" sldId="317"/>
        </pc:sldMkLst>
      </pc:sldChg>
      <pc:sldChg chg="del">
        <pc:chgData name="Bauwens Arne" userId="4139ceab-ed7e-424e-b998-23df40353ed2" providerId="ADAL" clId="{CF095414-5009-4BAC-8513-BD397859DAB3}" dt="2023-11-29T11:11:54.769" v="135" actId="47"/>
        <pc:sldMkLst>
          <pc:docMk/>
          <pc:sldMk cId="2076231217" sldId="318"/>
        </pc:sldMkLst>
      </pc:sldChg>
      <pc:sldChg chg="del">
        <pc:chgData name="Bauwens Arne" userId="4139ceab-ed7e-424e-b998-23df40353ed2" providerId="ADAL" clId="{CF095414-5009-4BAC-8513-BD397859DAB3}" dt="2023-11-29T11:11:54.889" v="136" actId="47"/>
        <pc:sldMkLst>
          <pc:docMk/>
          <pc:sldMk cId="4186202003" sldId="319"/>
        </pc:sldMkLst>
      </pc:sldChg>
      <pc:sldChg chg="del">
        <pc:chgData name="Bauwens Arne" userId="4139ceab-ed7e-424e-b998-23df40353ed2" providerId="ADAL" clId="{CF095414-5009-4BAC-8513-BD397859DAB3}" dt="2023-11-29T11:11:55.029" v="137" actId="47"/>
        <pc:sldMkLst>
          <pc:docMk/>
          <pc:sldMk cId="1485847117" sldId="320"/>
        </pc:sldMkLst>
      </pc:sldChg>
      <pc:sldChg chg="del">
        <pc:chgData name="Bauwens Arne" userId="4139ceab-ed7e-424e-b998-23df40353ed2" providerId="ADAL" clId="{CF095414-5009-4BAC-8513-BD397859DAB3}" dt="2023-11-29T11:11:55.149" v="138" actId="47"/>
        <pc:sldMkLst>
          <pc:docMk/>
          <pc:sldMk cId="3630694044" sldId="321"/>
        </pc:sldMkLst>
      </pc:sldChg>
      <pc:sldChg chg="del">
        <pc:chgData name="Bauwens Arne" userId="4139ceab-ed7e-424e-b998-23df40353ed2" providerId="ADAL" clId="{CF095414-5009-4BAC-8513-BD397859DAB3}" dt="2023-11-29T11:11:55.299" v="139" actId="47"/>
        <pc:sldMkLst>
          <pc:docMk/>
          <pc:sldMk cId="2876999146" sldId="322"/>
        </pc:sldMkLst>
      </pc:sldChg>
      <pc:sldChg chg="del">
        <pc:chgData name="Bauwens Arne" userId="4139ceab-ed7e-424e-b998-23df40353ed2" providerId="ADAL" clId="{CF095414-5009-4BAC-8513-BD397859DAB3}" dt="2023-11-29T11:11:55.429" v="140" actId="47"/>
        <pc:sldMkLst>
          <pc:docMk/>
          <pc:sldMk cId="1425075797" sldId="323"/>
        </pc:sldMkLst>
      </pc:sldChg>
      <pc:sldChg chg="del">
        <pc:chgData name="Bauwens Arne" userId="4139ceab-ed7e-424e-b998-23df40353ed2" providerId="ADAL" clId="{CF095414-5009-4BAC-8513-BD397859DAB3}" dt="2023-11-29T11:11:55.745" v="142" actId="47"/>
        <pc:sldMkLst>
          <pc:docMk/>
          <pc:sldMk cId="3668533104" sldId="324"/>
        </pc:sldMkLst>
      </pc:sldChg>
      <pc:sldChg chg="del">
        <pc:chgData name="Bauwens Arne" userId="4139ceab-ed7e-424e-b998-23df40353ed2" providerId="ADAL" clId="{CF095414-5009-4BAC-8513-BD397859DAB3}" dt="2023-11-29T11:11:55.575" v="141" actId="47"/>
        <pc:sldMkLst>
          <pc:docMk/>
          <pc:sldMk cId="2417281238" sldId="325"/>
        </pc:sldMkLst>
      </pc:sldChg>
      <pc:sldChg chg="del">
        <pc:chgData name="Bauwens Arne" userId="4139ceab-ed7e-424e-b998-23df40353ed2" providerId="ADAL" clId="{CF095414-5009-4BAC-8513-BD397859DAB3}" dt="2023-11-29T11:11:55.925" v="143" actId="47"/>
        <pc:sldMkLst>
          <pc:docMk/>
          <pc:sldMk cId="3411168001" sldId="326"/>
        </pc:sldMkLst>
      </pc:sldChg>
      <pc:sldChg chg="del">
        <pc:chgData name="Bauwens Arne" userId="4139ceab-ed7e-424e-b998-23df40353ed2" providerId="ADAL" clId="{CF095414-5009-4BAC-8513-BD397859DAB3}" dt="2023-11-29T11:11:56.105" v="144" actId="47"/>
        <pc:sldMkLst>
          <pc:docMk/>
          <pc:sldMk cId="1644899483" sldId="327"/>
        </pc:sldMkLst>
      </pc:sldChg>
      <pc:sldChg chg="del">
        <pc:chgData name="Bauwens Arne" userId="4139ceab-ed7e-424e-b998-23df40353ed2" providerId="ADAL" clId="{CF095414-5009-4BAC-8513-BD397859DAB3}" dt="2023-11-29T11:11:56.225" v="145" actId="47"/>
        <pc:sldMkLst>
          <pc:docMk/>
          <pc:sldMk cId="3662023323" sldId="328"/>
        </pc:sldMkLst>
      </pc:sldChg>
      <pc:sldChg chg="del">
        <pc:chgData name="Bauwens Arne" userId="4139ceab-ed7e-424e-b998-23df40353ed2" providerId="ADAL" clId="{CF095414-5009-4BAC-8513-BD397859DAB3}" dt="2023-11-29T11:11:56.289" v="146" actId="47"/>
        <pc:sldMkLst>
          <pc:docMk/>
          <pc:sldMk cId="2623787811" sldId="329"/>
        </pc:sldMkLst>
      </pc:sldChg>
      <pc:sldChg chg="del">
        <pc:chgData name="Bauwens Arne" userId="4139ceab-ed7e-424e-b998-23df40353ed2" providerId="ADAL" clId="{CF095414-5009-4BAC-8513-BD397859DAB3}" dt="2023-11-29T11:11:56.449" v="147" actId="47"/>
        <pc:sldMkLst>
          <pc:docMk/>
          <pc:sldMk cId="1988926853" sldId="330"/>
        </pc:sldMkLst>
      </pc:sldChg>
      <pc:sldChg chg="del">
        <pc:chgData name="Bauwens Arne" userId="4139ceab-ed7e-424e-b998-23df40353ed2" providerId="ADAL" clId="{CF095414-5009-4BAC-8513-BD397859DAB3}" dt="2023-11-29T11:11:56.629" v="148" actId="47"/>
        <pc:sldMkLst>
          <pc:docMk/>
          <pc:sldMk cId="2375554106" sldId="331"/>
        </pc:sldMkLst>
      </pc:sldChg>
      <pc:sldChg chg="del">
        <pc:chgData name="Bauwens Arne" userId="4139ceab-ed7e-424e-b998-23df40353ed2" providerId="ADAL" clId="{CF095414-5009-4BAC-8513-BD397859DAB3}" dt="2023-11-29T11:11:56.899" v="149" actId="47"/>
        <pc:sldMkLst>
          <pc:docMk/>
          <pc:sldMk cId="3411865441" sldId="332"/>
        </pc:sldMkLst>
      </pc:sldChg>
      <pc:sldChg chg="del">
        <pc:chgData name="Bauwens Arne" userId="4139ceab-ed7e-424e-b998-23df40353ed2" providerId="ADAL" clId="{CF095414-5009-4BAC-8513-BD397859DAB3}" dt="2023-11-29T11:11:57.029" v="150" actId="47"/>
        <pc:sldMkLst>
          <pc:docMk/>
          <pc:sldMk cId="1985871202" sldId="333"/>
        </pc:sldMkLst>
      </pc:sldChg>
      <pc:sldChg chg="del">
        <pc:chgData name="Bauwens Arne" userId="4139ceab-ed7e-424e-b998-23df40353ed2" providerId="ADAL" clId="{CF095414-5009-4BAC-8513-BD397859DAB3}" dt="2023-11-29T11:11:57.179" v="151" actId="47"/>
        <pc:sldMkLst>
          <pc:docMk/>
          <pc:sldMk cId="1723467047" sldId="334"/>
        </pc:sldMkLst>
      </pc:sldChg>
      <pc:sldChg chg="del">
        <pc:chgData name="Bauwens Arne" userId="4139ceab-ed7e-424e-b998-23df40353ed2" providerId="ADAL" clId="{CF095414-5009-4BAC-8513-BD397859DAB3}" dt="2023-11-29T11:11:57.229" v="152" actId="47"/>
        <pc:sldMkLst>
          <pc:docMk/>
          <pc:sldMk cId="429587365" sldId="335"/>
        </pc:sldMkLst>
      </pc:sldChg>
      <pc:sldChg chg="del">
        <pc:chgData name="Bauwens Arne" userId="4139ceab-ed7e-424e-b998-23df40353ed2" providerId="ADAL" clId="{CF095414-5009-4BAC-8513-BD397859DAB3}" dt="2023-11-29T11:11:57.369" v="153" actId="47"/>
        <pc:sldMkLst>
          <pc:docMk/>
          <pc:sldMk cId="1210861675" sldId="336"/>
        </pc:sldMkLst>
      </pc:sldChg>
      <pc:sldChg chg="del">
        <pc:chgData name="Bauwens Arne" userId="4139ceab-ed7e-424e-b998-23df40353ed2" providerId="ADAL" clId="{CF095414-5009-4BAC-8513-BD397859DAB3}" dt="2023-11-29T11:11:57.525" v="154" actId="47"/>
        <pc:sldMkLst>
          <pc:docMk/>
          <pc:sldMk cId="4254496849" sldId="337"/>
        </pc:sldMkLst>
      </pc:sldChg>
      <pc:sldChg chg="del">
        <pc:chgData name="Bauwens Arne" userId="4139ceab-ed7e-424e-b998-23df40353ed2" providerId="ADAL" clId="{CF095414-5009-4BAC-8513-BD397859DAB3}" dt="2023-11-29T11:11:57.885" v="155" actId="47"/>
        <pc:sldMkLst>
          <pc:docMk/>
          <pc:sldMk cId="3866369935" sldId="338"/>
        </pc:sldMkLst>
      </pc:sldChg>
      <pc:sldChg chg="del">
        <pc:chgData name="Bauwens Arne" userId="4139ceab-ed7e-424e-b998-23df40353ed2" providerId="ADAL" clId="{CF095414-5009-4BAC-8513-BD397859DAB3}" dt="2023-11-29T11:11:58.215" v="156" actId="47"/>
        <pc:sldMkLst>
          <pc:docMk/>
          <pc:sldMk cId="36305804" sldId="339"/>
        </pc:sldMkLst>
      </pc:sldChg>
      <pc:sldChg chg="del">
        <pc:chgData name="Bauwens Arne" userId="4139ceab-ed7e-424e-b998-23df40353ed2" providerId="ADAL" clId="{CF095414-5009-4BAC-8513-BD397859DAB3}" dt="2023-11-29T11:11:59.565" v="157" actId="47"/>
        <pc:sldMkLst>
          <pc:docMk/>
          <pc:sldMk cId="2459468738" sldId="340"/>
        </pc:sldMkLst>
      </pc:sldChg>
    </pc:docChg>
  </pc:docChgLst>
  <pc:docChgLst>
    <pc:chgData name="Bauwens Arne" userId="4139ceab-ed7e-424e-b998-23df40353ed2" providerId="ADAL" clId="{88326621-2EEC-4E7D-9CEE-03955A1FA2B8}"/>
    <pc:docChg chg="undo redo custSel addSld delSld modSld sldOrd">
      <pc:chgData name="Bauwens Arne" userId="4139ceab-ed7e-424e-b998-23df40353ed2" providerId="ADAL" clId="{88326621-2EEC-4E7D-9CEE-03955A1FA2B8}" dt="2023-12-09T14:44:36.727" v="2542" actId="20577"/>
      <pc:docMkLst>
        <pc:docMk/>
      </pc:docMkLst>
      <pc:sldChg chg="modSp mod">
        <pc:chgData name="Bauwens Arne" userId="4139ceab-ed7e-424e-b998-23df40353ed2" providerId="ADAL" clId="{88326621-2EEC-4E7D-9CEE-03955A1FA2B8}" dt="2023-12-09T11:15:37.633" v="128" actId="20577"/>
        <pc:sldMkLst>
          <pc:docMk/>
          <pc:sldMk cId="509333184" sldId="303"/>
        </pc:sldMkLst>
        <pc:spChg chg="mod">
          <ac:chgData name="Bauwens Arne" userId="4139ceab-ed7e-424e-b998-23df40353ed2" providerId="ADAL" clId="{88326621-2EEC-4E7D-9CEE-03955A1FA2B8}" dt="2023-12-09T11:15:37.633" v="128" actId="20577"/>
          <ac:spMkLst>
            <pc:docMk/>
            <pc:sldMk cId="509333184" sldId="303"/>
            <ac:spMk id="3" creationId="{F404A826-3FEB-DAB8-868C-86E48EF92EA8}"/>
          </ac:spMkLst>
        </pc:spChg>
      </pc:sldChg>
      <pc:sldChg chg="modSp mod">
        <pc:chgData name="Bauwens Arne" userId="4139ceab-ed7e-424e-b998-23df40353ed2" providerId="ADAL" clId="{88326621-2EEC-4E7D-9CEE-03955A1FA2B8}" dt="2023-12-09T14:17:20.553" v="2233"/>
        <pc:sldMkLst>
          <pc:docMk/>
          <pc:sldMk cId="2715494778" sldId="305"/>
        </pc:sldMkLst>
        <pc:spChg chg="mod">
          <ac:chgData name="Bauwens Arne" userId="4139ceab-ed7e-424e-b998-23df40353ed2" providerId="ADAL" clId="{88326621-2EEC-4E7D-9CEE-03955A1FA2B8}" dt="2023-12-09T14:17:20.553" v="2233"/>
          <ac:spMkLst>
            <pc:docMk/>
            <pc:sldMk cId="2715494778" sldId="305"/>
            <ac:spMk id="2" creationId="{7347230C-1131-CF15-2751-76C52A4451F8}"/>
          </ac:spMkLst>
        </pc:spChg>
      </pc:sldChg>
      <pc:sldChg chg="modSp del mod ord">
        <pc:chgData name="Bauwens Arne" userId="4139ceab-ed7e-424e-b998-23df40353ed2" providerId="ADAL" clId="{88326621-2EEC-4E7D-9CEE-03955A1FA2B8}" dt="2023-12-09T11:22:26.428" v="520" actId="47"/>
        <pc:sldMkLst>
          <pc:docMk/>
          <pc:sldMk cId="2660298265" sldId="306"/>
        </pc:sldMkLst>
        <pc:spChg chg="mod">
          <ac:chgData name="Bauwens Arne" userId="4139ceab-ed7e-424e-b998-23df40353ed2" providerId="ADAL" clId="{88326621-2EEC-4E7D-9CEE-03955A1FA2B8}" dt="2023-12-09T11:18:47.670" v="431" actId="20577"/>
          <ac:spMkLst>
            <pc:docMk/>
            <pc:sldMk cId="2660298265" sldId="306"/>
            <ac:spMk id="3" creationId="{737CCFE3-A536-3F63-5B74-29763B7A7B65}"/>
          </ac:spMkLst>
        </pc:spChg>
      </pc:sldChg>
      <pc:sldChg chg="addSp delSp modSp mod">
        <pc:chgData name="Bauwens Arne" userId="4139ceab-ed7e-424e-b998-23df40353ed2" providerId="ADAL" clId="{88326621-2EEC-4E7D-9CEE-03955A1FA2B8}" dt="2023-12-09T11:34:56.772" v="601" actId="5793"/>
        <pc:sldMkLst>
          <pc:docMk/>
          <pc:sldMk cId="1430267331" sldId="307"/>
        </pc:sldMkLst>
        <pc:spChg chg="mod">
          <ac:chgData name="Bauwens Arne" userId="4139ceab-ed7e-424e-b998-23df40353ed2" providerId="ADAL" clId="{88326621-2EEC-4E7D-9CEE-03955A1FA2B8}" dt="2023-12-09T11:20:37.826" v="484" actId="20577"/>
          <ac:spMkLst>
            <pc:docMk/>
            <pc:sldMk cId="1430267331" sldId="307"/>
            <ac:spMk id="2" creationId="{5256F869-B4E9-EE65-9CEB-E6ED6E1948CB}"/>
          </ac:spMkLst>
        </pc:spChg>
        <pc:spChg chg="mod">
          <ac:chgData name="Bauwens Arne" userId="4139ceab-ed7e-424e-b998-23df40353ed2" providerId="ADAL" clId="{88326621-2EEC-4E7D-9CEE-03955A1FA2B8}" dt="2023-12-09T11:34:56.772" v="601" actId="5793"/>
          <ac:spMkLst>
            <pc:docMk/>
            <pc:sldMk cId="1430267331" sldId="307"/>
            <ac:spMk id="3" creationId="{17FAF07C-DEA4-56E6-3381-78F88FA7E07A}"/>
          </ac:spMkLst>
        </pc:spChg>
        <pc:picChg chg="del">
          <ac:chgData name="Bauwens Arne" userId="4139ceab-ed7e-424e-b998-23df40353ed2" providerId="ADAL" clId="{88326621-2EEC-4E7D-9CEE-03955A1FA2B8}" dt="2023-12-09T11:19:10.279" v="433" actId="478"/>
          <ac:picMkLst>
            <pc:docMk/>
            <pc:sldMk cId="1430267331" sldId="307"/>
            <ac:picMk id="6" creationId="{3CC9D4FD-6092-E827-629D-A3684EBCEDD3}"/>
          </ac:picMkLst>
        </pc:picChg>
        <pc:picChg chg="add mod">
          <ac:chgData name="Bauwens Arne" userId="4139ceab-ed7e-424e-b998-23df40353ed2" providerId="ADAL" clId="{88326621-2EEC-4E7D-9CEE-03955A1FA2B8}" dt="2023-12-09T11:21:10.100" v="489" actId="1076"/>
          <ac:picMkLst>
            <pc:docMk/>
            <pc:sldMk cId="1430267331" sldId="307"/>
            <ac:picMk id="7" creationId="{FAF874EA-BEB2-E2B6-791A-59CB3893EED4}"/>
          </ac:picMkLst>
        </pc:picChg>
        <pc:picChg chg="add mod">
          <ac:chgData name="Bauwens Arne" userId="4139ceab-ed7e-424e-b998-23df40353ed2" providerId="ADAL" clId="{88326621-2EEC-4E7D-9CEE-03955A1FA2B8}" dt="2023-12-09T11:21:17.028" v="492" actId="1076"/>
          <ac:picMkLst>
            <pc:docMk/>
            <pc:sldMk cId="1430267331" sldId="307"/>
            <ac:picMk id="8" creationId="{B316F209-DAD6-79E6-7448-CB85C7C91D73}"/>
          </ac:picMkLst>
        </pc:picChg>
        <pc:picChg chg="add mod">
          <ac:chgData name="Bauwens Arne" userId="4139ceab-ed7e-424e-b998-23df40353ed2" providerId="ADAL" clId="{88326621-2EEC-4E7D-9CEE-03955A1FA2B8}" dt="2023-12-09T11:21:22.986" v="494" actId="1076"/>
          <ac:picMkLst>
            <pc:docMk/>
            <pc:sldMk cId="1430267331" sldId="307"/>
            <ac:picMk id="9" creationId="{55B76CE0-3DC8-823B-0105-7E205737DFBB}"/>
          </ac:picMkLst>
        </pc:picChg>
        <pc:picChg chg="add mod">
          <ac:chgData name="Bauwens Arne" userId="4139ceab-ed7e-424e-b998-23df40353ed2" providerId="ADAL" clId="{88326621-2EEC-4E7D-9CEE-03955A1FA2B8}" dt="2023-12-09T11:22:10.579" v="518" actId="1035"/>
          <ac:picMkLst>
            <pc:docMk/>
            <pc:sldMk cId="1430267331" sldId="307"/>
            <ac:picMk id="10" creationId="{F4FCB6E0-187D-6946-CEAC-E1B60C90FEA2}"/>
          </ac:picMkLst>
        </pc:picChg>
        <pc:cxnChg chg="add mod">
          <ac:chgData name="Bauwens Arne" userId="4139ceab-ed7e-424e-b998-23df40353ed2" providerId="ADAL" clId="{88326621-2EEC-4E7D-9CEE-03955A1FA2B8}" dt="2023-12-09T11:22:05.534" v="512" actId="14100"/>
          <ac:cxnSpMkLst>
            <pc:docMk/>
            <pc:sldMk cId="1430267331" sldId="307"/>
            <ac:cxnSpMk id="11" creationId="{010376F8-D25D-9013-8517-557FE7B61E60}"/>
          </ac:cxnSpMkLst>
        </pc:cxnChg>
        <pc:cxnChg chg="add mod">
          <ac:chgData name="Bauwens Arne" userId="4139ceab-ed7e-424e-b998-23df40353ed2" providerId="ADAL" clId="{88326621-2EEC-4E7D-9CEE-03955A1FA2B8}" dt="2023-12-09T11:22:13.309" v="519" actId="14100"/>
          <ac:cxnSpMkLst>
            <pc:docMk/>
            <pc:sldMk cId="1430267331" sldId="307"/>
            <ac:cxnSpMk id="12" creationId="{4F2D1E7D-CB83-05D5-DD38-3AD887393290}"/>
          </ac:cxnSpMkLst>
        </pc:cxnChg>
      </pc:sldChg>
      <pc:sldChg chg="del">
        <pc:chgData name="Bauwens Arne" userId="4139ceab-ed7e-424e-b998-23df40353ed2" providerId="ADAL" clId="{88326621-2EEC-4E7D-9CEE-03955A1FA2B8}" dt="2023-12-09T11:14:28.308" v="0" actId="47"/>
        <pc:sldMkLst>
          <pc:docMk/>
          <pc:sldMk cId="499066715" sldId="308"/>
        </pc:sldMkLst>
      </pc:sldChg>
      <pc:sldChg chg="add del mod modShow">
        <pc:chgData name="Bauwens Arne" userId="4139ceab-ed7e-424e-b998-23df40353ed2" providerId="ADAL" clId="{88326621-2EEC-4E7D-9CEE-03955A1FA2B8}" dt="2023-12-09T13:56:28.181" v="2037" actId="47"/>
        <pc:sldMkLst>
          <pc:docMk/>
          <pc:sldMk cId="226361410" sldId="309"/>
        </pc:sldMkLst>
      </pc:sldChg>
      <pc:sldChg chg="del">
        <pc:chgData name="Bauwens Arne" userId="4139ceab-ed7e-424e-b998-23df40353ed2" providerId="ADAL" clId="{88326621-2EEC-4E7D-9CEE-03955A1FA2B8}" dt="2023-12-09T11:14:29.655" v="4" actId="47"/>
        <pc:sldMkLst>
          <pc:docMk/>
          <pc:sldMk cId="673055345" sldId="309"/>
        </pc:sldMkLst>
      </pc:sldChg>
      <pc:sldChg chg="del">
        <pc:chgData name="Bauwens Arne" userId="4139ceab-ed7e-424e-b998-23df40353ed2" providerId="ADAL" clId="{88326621-2EEC-4E7D-9CEE-03955A1FA2B8}" dt="2023-12-09T11:14:28.759" v="1" actId="47"/>
        <pc:sldMkLst>
          <pc:docMk/>
          <pc:sldMk cId="983486435" sldId="310"/>
        </pc:sldMkLst>
      </pc:sldChg>
      <pc:sldChg chg="add del mod modShow">
        <pc:chgData name="Bauwens Arne" userId="4139ceab-ed7e-424e-b998-23df40353ed2" providerId="ADAL" clId="{88326621-2EEC-4E7D-9CEE-03955A1FA2B8}" dt="2023-12-09T13:57:50.064" v="2065" actId="47"/>
        <pc:sldMkLst>
          <pc:docMk/>
          <pc:sldMk cId="1287278782" sldId="310"/>
        </pc:sldMkLst>
      </pc:sldChg>
      <pc:sldChg chg="del">
        <pc:chgData name="Bauwens Arne" userId="4139ceab-ed7e-424e-b998-23df40353ed2" providerId="ADAL" clId="{88326621-2EEC-4E7D-9CEE-03955A1FA2B8}" dt="2023-12-09T11:14:29.058" v="2" actId="47"/>
        <pc:sldMkLst>
          <pc:docMk/>
          <pc:sldMk cId="1666560601" sldId="311"/>
        </pc:sldMkLst>
      </pc:sldChg>
      <pc:sldChg chg="del">
        <pc:chgData name="Bauwens Arne" userId="4139ceab-ed7e-424e-b998-23df40353ed2" providerId="ADAL" clId="{88326621-2EEC-4E7D-9CEE-03955A1FA2B8}" dt="2023-12-09T11:14:29.366" v="3" actId="47"/>
        <pc:sldMkLst>
          <pc:docMk/>
          <pc:sldMk cId="2528802528" sldId="312"/>
        </pc:sldMkLst>
      </pc:sldChg>
      <pc:sldChg chg="del">
        <pc:chgData name="Bauwens Arne" userId="4139ceab-ed7e-424e-b998-23df40353ed2" providerId="ADAL" clId="{88326621-2EEC-4E7D-9CEE-03955A1FA2B8}" dt="2023-12-09T11:14:29.890" v="5" actId="47"/>
        <pc:sldMkLst>
          <pc:docMk/>
          <pc:sldMk cId="1269534989" sldId="313"/>
        </pc:sldMkLst>
      </pc:sldChg>
      <pc:sldChg chg="del">
        <pc:chgData name="Bauwens Arne" userId="4139ceab-ed7e-424e-b998-23df40353ed2" providerId="ADAL" clId="{88326621-2EEC-4E7D-9CEE-03955A1FA2B8}" dt="2023-12-09T11:14:30.066" v="6" actId="47"/>
        <pc:sldMkLst>
          <pc:docMk/>
          <pc:sldMk cId="3484816616" sldId="314"/>
        </pc:sldMkLst>
      </pc:sldChg>
      <pc:sldChg chg="del">
        <pc:chgData name="Bauwens Arne" userId="4139ceab-ed7e-424e-b998-23df40353ed2" providerId="ADAL" clId="{88326621-2EEC-4E7D-9CEE-03955A1FA2B8}" dt="2023-12-09T11:14:30.183" v="7" actId="47"/>
        <pc:sldMkLst>
          <pc:docMk/>
          <pc:sldMk cId="1300327761" sldId="315"/>
        </pc:sldMkLst>
      </pc:sldChg>
      <pc:sldChg chg="del">
        <pc:chgData name="Bauwens Arne" userId="4139ceab-ed7e-424e-b998-23df40353ed2" providerId="ADAL" clId="{88326621-2EEC-4E7D-9CEE-03955A1FA2B8}" dt="2023-12-09T11:14:30.328" v="8" actId="47"/>
        <pc:sldMkLst>
          <pc:docMk/>
          <pc:sldMk cId="1132312534" sldId="316"/>
        </pc:sldMkLst>
      </pc:sldChg>
      <pc:sldChg chg="del">
        <pc:chgData name="Bauwens Arne" userId="4139ceab-ed7e-424e-b998-23df40353ed2" providerId="ADAL" clId="{88326621-2EEC-4E7D-9CEE-03955A1FA2B8}" dt="2023-12-09T11:14:30.552" v="9" actId="47"/>
        <pc:sldMkLst>
          <pc:docMk/>
          <pc:sldMk cId="4087054343" sldId="317"/>
        </pc:sldMkLst>
      </pc:sldChg>
      <pc:sldChg chg="del">
        <pc:chgData name="Bauwens Arne" userId="4139ceab-ed7e-424e-b998-23df40353ed2" providerId="ADAL" clId="{88326621-2EEC-4E7D-9CEE-03955A1FA2B8}" dt="2023-12-09T11:14:30.592" v="10" actId="47"/>
        <pc:sldMkLst>
          <pc:docMk/>
          <pc:sldMk cId="1803877355" sldId="318"/>
        </pc:sldMkLst>
      </pc:sldChg>
      <pc:sldChg chg="del">
        <pc:chgData name="Bauwens Arne" userId="4139ceab-ed7e-424e-b998-23df40353ed2" providerId="ADAL" clId="{88326621-2EEC-4E7D-9CEE-03955A1FA2B8}" dt="2023-12-09T11:14:30.714" v="11" actId="47"/>
        <pc:sldMkLst>
          <pc:docMk/>
          <pc:sldMk cId="1999953446" sldId="319"/>
        </pc:sldMkLst>
      </pc:sldChg>
      <pc:sldChg chg="del">
        <pc:chgData name="Bauwens Arne" userId="4139ceab-ed7e-424e-b998-23df40353ed2" providerId="ADAL" clId="{88326621-2EEC-4E7D-9CEE-03955A1FA2B8}" dt="2023-12-09T11:14:30.825" v="12" actId="47"/>
        <pc:sldMkLst>
          <pc:docMk/>
          <pc:sldMk cId="3811064539" sldId="320"/>
        </pc:sldMkLst>
      </pc:sldChg>
      <pc:sldChg chg="del">
        <pc:chgData name="Bauwens Arne" userId="4139ceab-ed7e-424e-b998-23df40353ed2" providerId="ADAL" clId="{88326621-2EEC-4E7D-9CEE-03955A1FA2B8}" dt="2023-12-09T11:14:30.957" v="13" actId="47"/>
        <pc:sldMkLst>
          <pc:docMk/>
          <pc:sldMk cId="3669206258" sldId="321"/>
        </pc:sldMkLst>
      </pc:sldChg>
      <pc:sldChg chg="del">
        <pc:chgData name="Bauwens Arne" userId="4139ceab-ed7e-424e-b998-23df40353ed2" providerId="ADAL" clId="{88326621-2EEC-4E7D-9CEE-03955A1FA2B8}" dt="2023-12-09T11:14:31.084" v="14" actId="47"/>
        <pc:sldMkLst>
          <pc:docMk/>
          <pc:sldMk cId="1337047295" sldId="322"/>
        </pc:sldMkLst>
      </pc:sldChg>
      <pc:sldChg chg="del">
        <pc:chgData name="Bauwens Arne" userId="4139ceab-ed7e-424e-b998-23df40353ed2" providerId="ADAL" clId="{88326621-2EEC-4E7D-9CEE-03955A1FA2B8}" dt="2023-12-09T11:14:31.213" v="15" actId="47"/>
        <pc:sldMkLst>
          <pc:docMk/>
          <pc:sldMk cId="2105815992" sldId="323"/>
        </pc:sldMkLst>
      </pc:sldChg>
      <pc:sldChg chg="del">
        <pc:chgData name="Bauwens Arne" userId="4139ceab-ed7e-424e-b998-23df40353ed2" providerId="ADAL" clId="{88326621-2EEC-4E7D-9CEE-03955A1FA2B8}" dt="2023-12-09T11:14:31.331" v="16" actId="47"/>
        <pc:sldMkLst>
          <pc:docMk/>
          <pc:sldMk cId="2061646471" sldId="324"/>
        </pc:sldMkLst>
      </pc:sldChg>
      <pc:sldChg chg="del">
        <pc:chgData name="Bauwens Arne" userId="4139ceab-ed7e-424e-b998-23df40353ed2" providerId="ADAL" clId="{88326621-2EEC-4E7D-9CEE-03955A1FA2B8}" dt="2023-12-09T11:14:31.469" v="17" actId="47"/>
        <pc:sldMkLst>
          <pc:docMk/>
          <pc:sldMk cId="1961435875" sldId="325"/>
        </pc:sldMkLst>
      </pc:sldChg>
      <pc:sldChg chg="del">
        <pc:chgData name="Bauwens Arne" userId="4139ceab-ed7e-424e-b998-23df40353ed2" providerId="ADAL" clId="{88326621-2EEC-4E7D-9CEE-03955A1FA2B8}" dt="2023-12-09T11:14:31.597" v="18" actId="47"/>
        <pc:sldMkLst>
          <pc:docMk/>
          <pc:sldMk cId="3254117536" sldId="326"/>
        </pc:sldMkLst>
      </pc:sldChg>
      <pc:sldChg chg="del">
        <pc:chgData name="Bauwens Arne" userId="4139ceab-ed7e-424e-b998-23df40353ed2" providerId="ADAL" clId="{88326621-2EEC-4E7D-9CEE-03955A1FA2B8}" dt="2023-12-09T11:14:31.730" v="19" actId="47"/>
        <pc:sldMkLst>
          <pc:docMk/>
          <pc:sldMk cId="1554513834" sldId="327"/>
        </pc:sldMkLst>
      </pc:sldChg>
      <pc:sldChg chg="del">
        <pc:chgData name="Bauwens Arne" userId="4139ceab-ed7e-424e-b998-23df40353ed2" providerId="ADAL" clId="{88326621-2EEC-4E7D-9CEE-03955A1FA2B8}" dt="2023-12-09T11:14:31.862" v="20" actId="47"/>
        <pc:sldMkLst>
          <pc:docMk/>
          <pc:sldMk cId="4130644869" sldId="328"/>
        </pc:sldMkLst>
      </pc:sldChg>
      <pc:sldChg chg="del">
        <pc:chgData name="Bauwens Arne" userId="4139ceab-ed7e-424e-b998-23df40353ed2" providerId="ADAL" clId="{88326621-2EEC-4E7D-9CEE-03955A1FA2B8}" dt="2023-12-09T11:14:31.993" v="21" actId="47"/>
        <pc:sldMkLst>
          <pc:docMk/>
          <pc:sldMk cId="212826049" sldId="329"/>
        </pc:sldMkLst>
      </pc:sldChg>
      <pc:sldChg chg="del">
        <pc:chgData name="Bauwens Arne" userId="4139ceab-ed7e-424e-b998-23df40353ed2" providerId="ADAL" clId="{88326621-2EEC-4E7D-9CEE-03955A1FA2B8}" dt="2023-12-09T11:14:32.795" v="27" actId="47"/>
        <pc:sldMkLst>
          <pc:docMk/>
          <pc:sldMk cId="3393404683" sldId="330"/>
        </pc:sldMkLst>
      </pc:sldChg>
      <pc:sldChg chg="del">
        <pc:chgData name="Bauwens Arne" userId="4139ceab-ed7e-424e-b998-23df40353ed2" providerId="ADAL" clId="{88326621-2EEC-4E7D-9CEE-03955A1FA2B8}" dt="2023-12-09T11:14:35.897" v="47" actId="47"/>
        <pc:sldMkLst>
          <pc:docMk/>
          <pc:sldMk cId="3223576424" sldId="331"/>
        </pc:sldMkLst>
      </pc:sldChg>
      <pc:sldChg chg="del">
        <pc:chgData name="Bauwens Arne" userId="4139ceab-ed7e-424e-b998-23df40353ed2" providerId="ADAL" clId="{88326621-2EEC-4E7D-9CEE-03955A1FA2B8}" dt="2023-12-09T11:14:32.133" v="22" actId="47"/>
        <pc:sldMkLst>
          <pc:docMk/>
          <pc:sldMk cId="1959248935" sldId="332"/>
        </pc:sldMkLst>
      </pc:sldChg>
      <pc:sldChg chg="del">
        <pc:chgData name="Bauwens Arne" userId="4139ceab-ed7e-424e-b998-23df40353ed2" providerId="ADAL" clId="{88326621-2EEC-4E7D-9CEE-03955A1FA2B8}" dt="2023-12-09T11:14:32.265" v="23" actId="47"/>
        <pc:sldMkLst>
          <pc:docMk/>
          <pc:sldMk cId="1587866510" sldId="333"/>
        </pc:sldMkLst>
      </pc:sldChg>
      <pc:sldChg chg="del">
        <pc:chgData name="Bauwens Arne" userId="4139ceab-ed7e-424e-b998-23df40353ed2" providerId="ADAL" clId="{88326621-2EEC-4E7D-9CEE-03955A1FA2B8}" dt="2023-12-09T11:14:32.391" v="24" actId="47"/>
        <pc:sldMkLst>
          <pc:docMk/>
          <pc:sldMk cId="234069860" sldId="338"/>
        </pc:sldMkLst>
      </pc:sldChg>
      <pc:sldChg chg="add del modNotes">
        <pc:chgData name="Bauwens Arne" userId="4139ceab-ed7e-424e-b998-23df40353ed2" providerId="ADAL" clId="{88326621-2EEC-4E7D-9CEE-03955A1FA2B8}" dt="2023-12-09T11:30:45.987" v="521" actId="47"/>
        <pc:sldMkLst>
          <pc:docMk/>
          <pc:sldMk cId="1123164083" sldId="338"/>
        </pc:sldMkLst>
      </pc:sldChg>
      <pc:sldChg chg="del">
        <pc:chgData name="Bauwens Arne" userId="4139ceab-ed7e-424e-b998-23df40353ed2" providerId="ADAL" clId="{88326621-2EEC-4E7D-9CEE-03955A1FA2B8}" dt="2023-12-09T11:14:32.526" v="25" actId="47"/>
        <pc:sldMkLst>
          <pc:docMk/>
          <pc:sldMk cId="3114346332" sldId="339"/>
        </pc:sldMkLst>
      </pc:sldChg>
      <pc:sldChg chg="del">
        <pc:chgData name="Bauwens Arne" userId="4139ceab-ed7e-424e-b998-23df40353ed2" providerId="ADAL" clId="{88326621-2EEC-4E7D-9CEE-03955A1FA2B8}" dt="2023-12-09T11:14:32.664" v="26" actId="47"/>
        <pc:sldMkLst>
          <pc:docMk/>
          <pc:sldMk cId="1280281729" sldId="340"/>
        </pc:sldMkLst>
      </pc:sldChg>
      <pc:sldChg chg="del">
        <pc:chgData name="Bauwens Arne" userId="4139ceab-ed7e-424e-b998-23df40353ed2" providerId="ADAL" clId="{88326621-2EEC-4E7D-9CEE-03955A1FA2B8}" dt="2023-12-09T11:14:32.930" v="28" actId="47"/>
        <pc:sldMkLst>
          <pc:docMk/>
          <pc:sldMk cId="1478319724" sldId="341"/>
        </pc:sldMkLst>
      </pc:sldChg>
      <pc:sldChg chg="add del">
        <pc:chgData name="Bauwens Arne" userId="4139ceab-ed7e-424e-b998-23df40353ed2" providerId="ADAL" clId="{88326621-2EEC-4E7D-9CEE-03955A1FA2B8}" dt="2023-12-09T11:32:56.638" v="557" actId="47"/>
        <pc:sldMkLst>
          <pc:docMk/>
          <pc:sldMk cId="1573362186" sldId="341"/>
        </pc:sldMkLst>
      </pc:sldChg>
      <pc:sldChg chg="del">
        <pc:chgData name="Bauwens Arne" userId="4139ceab-ed7e-424e-b998-23df40353ed2" providerId="ADAL" clId="{88326621-2EEC-4E7D-9CEE-03955A1FA2B8}" dt="2023-12-09T11:14:33.065" v="29" actId="47"/>
        <pc:sldMkLst>
          <pc:docMk/>
          <pc:sldMk cId="285543193" sldId="342"/>
        </pc:sldMkLst>
      </pc:sldChg>
      <pc:sldChg chg="addSp modSp new mod">
        <pc:chgData name="Bauwens Arne" userId="4139ceab-ed7e-424e-b998-23df40353ed2" providerId="ADAL" clId="{88326621-2EEC-4E7D-9CEE-03955A1FA2B8}" dt="2023-12-09T11:34:53.470" v="599" actId="5793"/>
        <pc:sldMkLst>
          <pc:docMk/>
          <pc:sldMk cId="2176448323" sldId="342"/>
        </pc:sldMkLst>
        <pc:spChg chg="mod">
          <ac:chgData name="Bauwens Arne" userId="4139ceab-ed7e-424e-b998-23df40353ed2" providerId="ADAL" clId="{88326621-2EEC-4E7D-9CEE-03955A1FA2B8}" dt="2023-12-09T11:32:22.967" v="544" actId="255"/>
          <ac:spMkLst>
            <pc:docMk/>
            <pc:sldMk cId="2176448323" sldId="342"/>
            <ac:spMk id="2" creationId="{3174ED49-4477-FDF7-0EB9-63FF097B5EDC}"/>
          </ac:spMkLst>
        </pc:spChg>
        <pc:spChg chg="mod">
          <ac:chgData name="Bauwens Arne" userId="4139ceab-ed7e-424e-b998-23df40353ed2" providerId="ADAL" clId="{88326621-2EEC-4E7D-9CEE-03955A1FA2B8}" dt="2023-12-09T11:34:53.470" v="599" actId="5793"/>
          <ac:spMkLst>
            <pc:docMk/>
            <pc:sldMk cId="2176448323" sldId="342"/>
            <ac:spMk id="3" creationId="{10330312-8432-69FE-71CE-09B59A018D49}"/>
          </ac:spMkLst>
        </pc:spChg>
        <pc:picChg chg="add mod">
          <ac:chgData name="Bauwens Arne" userId="4139ceab-ed7e-424e-b998-23df40353ed2" providerId="ADAL" clId="{88326621-2EEC-4E7D-9CEE-03955A1FA2B8}" dt="2023-12-09T11:32:51.276" v="555" actId="1076"/>
          <ac:picMkLst>
            <pc:docMk/>
            <pc:sldMk cId="2176448323" sldId="342"/>
            <ac:picMk id="6" creationId="{F4C64837-293E-9FA4-1E91-36D3368C1585}"/>
          </ac:picMkLst>
        </pc:picChg>
        <pc:picChg chg="add mod">
          <ac:chgData name="Bauwens Arne" userId="4139ceab-ed7e-424e-b998-23df40353ed2" providerId="ADAL" clId="{88326621-2EEC-4E7D-9CEE-03955A1FA2B8}" dt="2023-12-09T11:32:52.877" v="556" actId="14100"/>
          <ac:picMkLst>
            <pc:docMk/>
            <pc:sldMk cId="2176448323" sldId="342"/>
            <ac:picMk id="7" creationId="{2BC97814-8D12-4766-22EC-264CD7735016}"/>
          </ac:picMkLst>
        </pc:picChg>
        <pc:picChg chg="add mod">
          <ac:chgData name="Bauwens Arne" userId="4139ceab-ed7e-424e-b998-23df40353ed2" providerId="ADAL" clId="{88326621-2EEC-4E7D-9CEE-03955A1FA2B8}" dt="2023-12-09T11:32:41.210" v="550" actId="1076"/>
          <ac:picMkLst>
            <pc:docMk/>
            <pc:sldMk cId="2176448323" sldId="342"/>
            <ac:picMk id="8" creationId="{CE755C1C-9618-61FB-7A5C-D5C8F5FFF323}"/>
          </ac:picMkLst>
        </pc:picChg>
      </pc:sldChg>
      <pc:sldChg chg="addSp modSp new mod">
        <pc:chgData name="Bauwens Arne" userId="4139ceab-ed7e-424e-b998-23df40353ed2" providerId="ADAL" clId="{88326621-2EEC-4E7D-9CEE-03955A1FA2B8}" dt="2023-12-09T11:34:49.941" v="597" actId="5793"/>
        <pc:sldMkLst>
          <pc:docMk/>
          <pc:sldMk cId="3565159202" sldId="343"/>
        </pc:sldMkLst>
        <pc:spChg chg="mod">
          <ac:chgData name="Bauwens Arne" userId="4139ceab-ed7e-424e-b998-23df40353ed2" providerId="ADAL" clId="{88326621-2EEC-4E7D-9CEE-03955A1FA2B8}" dt="2023-12-09T11:33:26.839" v="562" actId="255"/>
          <ac:spMkLst>
            <pc:docMk/>
            <pc:sldMk cId="3565159202" sldId="343"/>
            <ac:spMk id="2" creationId="{CB5D3EDA-4237-4E27-B823-F2D84C3868E0}"/>
          </ac:spMkLst>
        </pc:spChg>
        <pc:spChg chg="mod">
          <ac:chgData name="Bauwens Arne" userId="4139ceab-ed7e-424e-b998-23df40353ed2" providerId="ADAL" clId="{88326621-2EEC-4E7D-9CEE-03955A1FA2B8}" dt="2023-12-09T11:34:49.941" v="597" actId="5793"/>
          <ac:spMkLst>
            <pc:docMk/>
            <pc:sldMk cId="3565159202" sldId="343"/>
            <ac:spMk id="3" creationId="{B67C2F3F-0293-8BC3-DED1-B8ADC8171B10}"/>
          </ac:spMkLst>
        </pc:spChg>
        <pc:picChg chg="add mod">
          <ac:chgData name="Bauwens Arne" userId="4139ceab-ed7e-424e-b998-23df40353ed2" providerId="ADAL" clId="{88326621-2EEC-4E7D-9CEE-03955A1FA2B8}" dt="2023-12-09T11:33:37.734" v="566" actId="1076"/>
          <ac:picMkLst>
            <pc:docMk/>
            <pc:sldMk cId="3565159202" sldId="343"/>
            <ac:picMk id="6" creationId="{2AB2E91A-8377-3D24-D11D-50C5B3817188}"/>
          </ac:picMkLst>
        </pc:picChg>
      </pc:sldChg>
      <pc:sldChg chg="del">
        <pc:chgData name="Bauwens Arne" userId="4139ceab-ed7e-424e-b998-23df40353ed2" providerId="ADAL" clId="{88326621-2EEC-4E7D-9CEE-03955A1FA2B8}" dt="2023-12-09T11:14:33.204" v="30" actId="47"/>
        <pc:sldMkLst>
          <pc:docMk/>
          <pc:sldMk cId="4277145281" sldId="343"/>
        </pc:sldMkLst>
      </pc:sldChg>
      <pc:sldChg chg="del">
        <pc:chgData name="Bauwens Arne" userId="4139ceab-ed7e-424e-b998-23df40353ed2" providerId="ADAL" clId="{88326621-2EEC-4E7D-9CEE-03955A1FA2B8}" dt="2023-12-09T11:14:33.342" v="31" actId="47"/>
        <pc:sldMkLst>
          <pc:docMk/>
          <pc:sldMk cId="1174874654" sldId="344"/>
        </pc:sldMkLst>
      </pc:sldChg>
      <pc:sldChg chg="modSp new mod">
        <pc:chgData name="Bauwens Arne" userId="4139ceab-ed7e-424e-b998-23df40353ed2" providerId="ADAL" clId="{88326621-2EEC-4E7D-9CEE-03955A1FA2B8}" dt="2023-12-09T11:34:47.306" v="595" actId="5793"/>
        <pc:sldMkLst>
          <pc:docMk/>
          <pc:sldMk cId="1292735354" sldId="344"/>
        </pc:sldMkLst>
        <pc:spChg chg="mod">
          <ac:chgData name="Bauwens Arne" userId="4139ceab-ed7e-424e-b998-23df40353ed2" providerId="ADAL" clId="{88326621-2EEC-4E7D-9CEE-03955A1FA2B8}" dt="2023-12-09T11:34:21.501" v="573" actId="255"/>
          <ac:spMkLst>
            <pc:docMk/>
            <pc:sldMk cId="1292735354" sldId="344"/>
            <ac:spMk id="2" creationId="{12E11A90-047B-64B3-3711-7A668E02ACF2}"/>
          </ac:spMkLst>
        </pc:spChg>
        <pc:spChg chg="mod">
          <ac:chgData name="Bauwens Arne" userId="4139ceab-ed7e-424e-b998-23df40353ed2" providerId="ADAL" clId="{88326621-2EEC-4E7D-9CEE-03955A1FA2B8}" dt="2023-12-09T11:34:47.306" v="595" actId="5793"/>
          <ac:spMkLst>
            <pc:docMk/>
            <pc:sldMk cId="1292735354" sldId="344"/>
            <ac:spMk id="3" creationId="{90D7FADD-3BD3-9C61-69BC-CA2A1C3FEE77}"/>
          </ac:spMkLst>
        </pc:spChg>
      </pc:sldChg>
      <pc:sldChg chg="addSp modSp new mod">
        <pc:chgData name="Bauwens Arne" userId="4139ceab-ed7e-424e-b998-23df40353ed2" providerId="ADAL" clId="{88326621-2EEC-4E7D-9CEE-03955A1FA2B8}" dt="2023-12-09T11:37:42.872" v="632" actId="1038"/>
        <pc:sldMkLst>
          <pc:docMk/>
          <pc:sldMk cId="1122952112" sldId="345"/>
        </pc:sldMkLst>
        <pc:spChg chg="mod">
          <ac:chgData name="Bauwens Arne" userId="4139ceab-ed7e-424e-b998-23df40353ed2" providerId="ADAL" clId="{88326621-2EEC-4E7D-9CEE-03955A1FA2B8}" dt="2023-12-09T11:35:43.262" v="612" actId="1076"/>
          <ac:spMkLst>
            <pc:docMk/>
            <pc:sldMk cId="1122952112" sldId="345"/>
            <ac:spMk id="2" creationId="{94E3295B-1FE1-B4D6-1D2C-A5BE41CC0A5D}"/>
          </ac:spMkLst>
        </pc:spChg>
        <pc:spChg chg="mod">
          <ac:chgData name="Bauwens Arne" userId="4139ceab-ed7e-424e-b998-23df40353ed2" providerId="ADAL" clId="{88326621-2EEC-4E7D-9CEE-03955A1FA2B8}" dt="2023-12-09T11:34:44.584" v="593" actId="5793"/>
          <ac:spMkLst>
            <pc:docMk/>
            <pc:sldMk cId="1122952112" sldId="345"/>
            <ac:spMk id="3" creationId="{C75C93D4-75ED-227E-FFD8-CEC954EFD741}"/>
          </ac:spMkLst>
        </pc:spChg>
        <pc:picChg chg="add mod">
          <ac:chgData name="Bauwens Arne" userId="4139ceab-ed7e-424e-b998-23df40353ed2" providerId="ADAL" clId="{88326621-2EEC-4E7D-9CEE-03955A1FA2B8}" dt="2023-12-09T11:37:42.872" v="632" actId="1038"/>
          <ac:picMkLst>
            <pc:docMk/>
            <pc:sldMk cId="1122952112" sldId="345"/>
            <ac:picMk id="6" creationId="{F101073B-AC12-F22B-FB3E-1C2729809AA1}"/>
          </ac:picMkLst>
        </pc:picChg>
        <pc:picChg chg="add mod">
          <ac:chgData name="Bauwens Arne" userId="4139ceab-ed7e-424e-b998-23df40353ed2" providerId="ADAL" clId="{88326621-2EEC-4E7D-9CEE-03955A1FA2B8}" dt="2023-12-09T11:37:35.996" v="621" actId="1076"/>
          <ac:picMkLst>
            <pc:docMk/>
            <pc:sldMk cId="1122952112" sldId="345"/>
            <ac:picMk id="7" creationId="{264F11BC-4AF0-E408-CFE8-F980BB4EB909}"/>
          </ac:picMkLst>
        </pc:picChg>
      </pc:sldChg>
      <pc:sldChg chg="del">
        <pc:chgData name="Bauwens Arne" userId="4139ceab-ed7e-424e-b998-23df40353ed2" providerId="ADAL" clId="{88326621-2EEC-4E7D-9CEE-03955A1FA2B8}" dt="2023-12-09T11:14:33.474" v="32" actId="47"/>
        <pc:sldMkLst>
          <pc:docMk/>
          <pc:sldMk cId="3532013395" sldId="345"/>
        </pc:sldMkLst>
      </pc:sldChg>
      <pc:sldChg chg="del">
        <pc:chgData name="Bauwens Arne" userId="4139ceab-ed7e-424e-b998-23df40353ed2" providerId="ADAL" clId="{88326621-2EEC-4E7D-9CEE-03955A1FA2B8}" dt="2023-12-09T11:14:33.602" v="33" actId="47"/>
        <pc:sldMkLst>
          <pc:docMk/>
          <pc:sldMk cId="2855760330" sldId="346"/>
        </pc:sldMkLst>
      </pc:sldChg>
      <pc:sldChg chg="addSp modSp new mod modAnim">
        <pc:chgData name="Bauwens Arne" userId="4139ceab-ed7e-424e-b998-23df40353ed2" providerId="ADAL" clId="{88326621-2EEC-4E7D-9CEE-03955A1FA2B8}" dt="2023-12-09T11:38:19.415" v="667" actId="1076"/>
        <pc:sldMkLst>
          <pc:docMk/>
          <pc:sldMk cId="3877403782" sldId="346"/>
        </pc:sldMkLst>
        <pc:spChg chg="mod">
          <ac:chgData name="Bauwens Arne" userId="4139ceab-ed7e-424e-b998-23df40353ed2" providerId="ADAL" clId="{88326621-2EEC-4E7D-9CEE-03955A1FA2B8}" dt="2023-12-09T11:38:07.394" v="663" actId="20577"/>
          <ac:spMkLst>
            <pc:docMk/>
            <pc:sldMk cId="3877403782" sldId="346"/>
            <ac:spMk id="2" creationId="{8134941A-42F8-F915-28BD-699697BE2370}"/>
          </ac:spMkLst>
        </pc:spChg>
        <pc:spChg chg="mod">
          <ac:chgData name="Bauwens Arne" userId="4139ceab-ed7e-424e-b998-23df40353ed2" providerId="ADAL" clId="{88326621-2EEC-4E7D-9CEE-03955A1FA2B8}" dt="2023-12-09T11:38:00.376" v="634"/>
          <ac:spMkLst>
            <pc:docMk/>
            <pc:sldMk cId="3877403782" sldId="346"/>
            <ac:spMk id="3" creationId="{107F76DD-F1FC-8A3B-3BEE-D361A5D65EE1}"/>
          </ac:spMkLst>
        </pc:spChg>
        <pc:picChg chg="add mod">
          <ac:chgData name="Bauwens Arne" userId="4139ceab-ed7e-424e-b998-23df40353ed2" providerId="ADAL" clId="{88326621-2EEC-4E7D-9CEE-03955A1FA2B8}" dt="2023-12-09T11:38:19.415" v="667" actId="1076"/>
          <ac:picMkLst>
            <pc:docMk/>
            <pc:sldMk cId="3877403782" sldId="346"/>
            <ac:picMk id="6" creationId="{7822480C-948D-104F-8457-F52E816E702F}"/>
          </ac:picMkLst>
        </pc:picChg>
      </pc:sldChg>
      <pc:sldChg chg="addSp modSp new mod">
        <pc:chgData name="Bauwens Arne" userId="4139ceab-ed7e-424e-b998-23df40353ed2" providerId="ADAL" clId="{88326621-2EEC-4E7D-9CEE-03955A1FA2B8}" dt="2023-12-09T11:43:26.041" v="799" actId="14100"/>
        <pc:sldMkLst>
          <pc:docMk/>
          <pc:sldMk cId="2419401479" sldId="347"/>
        </pc:sldMkLst>
        <pc:spChg chg="mod">
          <ac:chgData name="Bauwens Arne" userId="4139ceab-ed7e-424e-b998-23df40353ed2" providerId="ADAL" clId="{88326621-2EEC-4E7D-9CEE-03955A1FA2B8}" dt="2023-12-09T11:43:11.269" v="788" actId="14100"/>
          <ac:spMkLst>
            <pc:docMk/>
            <pc:sldMk cId="2419401479" sldId="347"/>
            <ac:spMk id="2" creationId="{005DBB94-ABDA-4361-ED9A-73D0C3FE2876}"/>
          </ac:spMkLst>
        </pc:spChg>
        <pc:spChg chg="mod">
          <ac:chgData name="Bauwens Arne" userId="4139ceab-ed7e-424e-b998-23df40353ed2" providerId="ADAL" clId="{88326621-2EEC-4E7D-9CEE-03955A1FA2B8}" dt="2023-12-09T11:40:12.048" v="704" actId="20577"/>
          <ac:spMkLst>
            <pc:docMk/>
            <pc:sldMk cId="2419401479" sldId="347"/>
            <ac:spMk id="3" creationId="{8EF24766-CEC1-0609-BA08-9A89F785D6D0}"/>
          </ac:spMkLst>
        </pc:spChg>
        <pc:spChg chg="add mod">
          <ac:chgData name="Bauwens Arne" userId="4139ceab-ed7e-424e-b998-23df40353ed2" providerId="ADAL" clId="{88326621-2EEC-4E7D-9CEE-03955A1FA2B8}" dt="2023-12-09T11:43:19.671" v="797" actId="1036"/>
          <ac:spMkLst>
            <pc:docMk/>
            <pc:sldMk cId="2419401479" sldId="347"/>
            <ac:spMk id="7" creationId="{AA67CBEE-F287-D1B9-78F0-22182538497B}"/>
          </ac:spMkLst>
        </pc:spChg>
        <pc:picChg chg="add mod">
          <ac:chgData name="Bauwens Arne" userId="4139ceab-ed7e-424e-b998-23df40353ed2" providerId="ADAL" clId="{88326621-2EEC-4E7D-9CEE-03955A1FA2B8}" dt="2023-12-09T11:43:19.671" v="797" actId="1036"/>
          <ac:picMkLst>
            <pc:docMk/>
            <pc:sldMk cId="2419401479" sldId="347"/>
            <ac:picMk id="6" creationId="{055DBFB3-0C48-D700-D04D-51D775F94567}"/>
          </ac:picMkLst>
        </pc:picChg>
        <pc:cxnChg chg="add mod">
          <ac:chgData name="Bauwens Arne" userId="4139ceab-ed7e-424e-b998-23df40353ed2" providerId="ADAL" clId="{88326621-2EEC-4E7D-9CEE-03955A1FA2B8}" dt="2023-12-09T11:43:19.671" v="797" actId="1036"/>
          <ac:cxnSpMkLst>
            <pc:docMk/>
            <pc:sldMk cId="2419401479" sldId="347"/>
            <ac:cxnSpMk id="8" creationId="{FE67114F-777F-386C-4927-29B15B858097}"/>
          </ac:cxnSpMkLst>
        </pc:cxnChg>
        <pc:cxnChg chg="add mod">
          <ac:chgData name="Bauwens Arne" userId="4139ceab-ed7e-424e-b998-23df40353ed2" providerId="ADAL" clId="{88326621-2EEC-4E7D-9CEE-03955A1FA2B8}" dt="2023-12-09T11:43:26.041" v="799" actId="14100"/>
          <ac:cxnSpMkLst>
            <pc:docMk/>
            <pc:sldMk cId="2419401479" sldId="347"/>
            <ac:cxnSpMk id="11" creationId="{719321E4-EB55-8BB9-A848-A1D93474B7C0}"/>
          </ac:cxnSpMkLst>
        </pc:cxnChg>
      </pc:sldChg>
      <pc:sldChg chg="del">
        <pc:chgData name="Bauwens Arne" userId="4139ceab-ed7e-424e-b998-23df40353ed2" providerId="ADAL" clId="{88326621-2EEC-4E7D-9CEE-03955A1FA2B8}" dt="2023-12-09T11:14:33.743" v="34" actId="47"/>
        <pc:sldMkLst>
          <pc:docMk/>
          <pc:sldMk cId="3147666888" sldId="347"/>
        </pc:sldMkLst>
      </pc:sldChg>
      <pc:sldChg chg="modSp add mod">
        <pc:chgData name="Bauwens Arne" userId="4139ceab-ed7e-424e-b998-23df40353ed2" providerId="ADAL" clId="{88326621-2EEC-4E7D-9CEE-03955A1FA2B8}" dt="2023-12-09T14:17:14.218" v="2232"/>
        <pc:sldMkLst>
          <pc:docMk/>
          <pc:sldMk cId="673786336" sldId="348"/>
        </pc:sldMkLst>
        <pc:spChg chg="mod">
          <ac:chgData name="Bauwens Arne" userId="4139ceab-ed7e-424e-b998-23df40353ed2" providerId="ADAL" clId="{88326621-2EEC-4E7D-9CEE-03955A1FA2B8}" dt="2023-12-09T14:17:14.218" v="2232"/>
          <ac:spMkLst>
            <pc:docMk/>
            <pc:sldMk cId="673786336" sldId="348"/>
            <ac:spMk id="2" creationId="{7347230C-1131-CF15-2751-76C52A4451F8}"/>
          </ac:spMkLst>
        </pc:spChg>
      </pc:sldChg>
      <pc:sldChg chg="del">
        <pc:chgData name="Bauwens Arne" userId="4139ceab-ed7e-424e-b998-23df40353ed2" providerId="ADAL" clId="{88326621-2EEC-4E7D-9CEE-03955A1FA2B8}" dt="2023-12-09T11:14:33.882" v="35" actId="47"/>
        <pc:sldMkLst>
          <pc:docMk/>
          <pc:sldMk cId="3016093570" sldId="348"/>
        </pc:sldMkLst>
      </pc:sldChg>
      <pc:sldChg chg="addSp delSp modSp new mod">
        <pc:chgData name="Bauwens Arne" userId="4139ceab-ed7e-424e-b998-23df40353ed2" providerId="ADAL" clId="{88326621-2EEC-4E7D-9CEE-03955A1FA2B8}" dt="2023-12-09T11:54:51.975" v="875" actId="14100"/>
        <pc:sldMkLst>
          <pc:docMk/>
          <pc:sldMk cId="734407565" sldId="349"/>
        </pc:sldMkLst>
        <pc:spChg chg="mod">
          <ac:chgData name="Bauwens Arne" userId="4139ceab-ed7e-424e-b998-23df40353ed2" providerId="ADAL" clId="{88326621-2EEC-4E7D-9CEE-03955A1FA2B8}" dt="2023-12-09T11:54:46.120" v="874" actId="20577"/>
          <ac:spMkLst>
            <pc:docMk/>
            <pc:sldMk cId="734407565" sldId="349"/>
            <ac:spMk id="2" creationId="{468C6F10-C17D-FDD0-E6A4-EDEBEE33D941}"/>
          </ac:spMkLst>
        </pc:spChg>
        <pc:spChg chg="mod">
          <ac:chgData name="Bauwens Arne" userId="4139ceab-ed7e-424e-b998-23df40353ed2" providerId="ADAL" clId="{88326621-2EEC-4E7D-9CEE-03955A1FA2B8}" dt="2023-12-09T11:52:01.126" v="851" actId="20577"/>
          <ac:spMkLst>
            <pc:docMk/>
            <pc:sldMk cId="734407565" sldId="349"/>
            <ac:spMk id="3" creationId="{E03B9530-1BCF-8C38-BAC3-780FBAB50C7E}"/>
          </ac:spMkLst>
        </pc:spChg>
        <pc:picChg chg="add del">
          <ac:chgData name="Bauwens Arne" userId="4139ceab-ed7e-424e-b998-23df40353ed2" providerId="ADAL" clId="{88326621-2EEC-4E7D-9CEE-03955A1FA2B8}" dt="2023-12-09T11:53:57.756" v="865"/>
          <ac:picMkLst>
            <pc:docMk/>
            <pc:sldMk cId="734407565" sldId="349"/>
            <ac:picMk id="1026" creationId="{12869642-3787-22FE-0769-F4C2E50E51F4}"/>
          </ac:picMkLst>
        </pc:picChg>
        <pc:picChg chg="add del">
          <ac:chgData name="Bauwens Arne" userId="4139ceab-ed7e-424e-b998-23df40353ed2" providerId="ADAL" clId="{88326621-2EEC-4E7D-9CEE-03955A1FA2B8}" dt="2023-12-09T11:54:04.763" v="867"/>
          <ac:picMkLst>
            <pc:docMk/>
            <pc:sldMk cId="734407565" sldId="349"/>
            <ac:picMk id="1028" creationId="{393CA13D-1903-5BC7-BC42-451184438FD2}"/>
          </ac:picMkLst>
        </pc:picChg>
        <pc:picChg chg="add mod">
          <ac:chgData name="Bauwens Arne" userId="4139ceab-ed7e-424e-b998-23df40353ed2" providerId="ADAL" clId="{88326621-2EEC-4E7D-9CEE-03955A1FA2B8}" dt="2023-12-09T11:54:51.975" v="875" actId="14100"/>
          <ac:picMkLst>
            <pc:docMk/>
            <pc:sldMk cId="734407565" sldId="349"/>
            <ac:picMk id="1030" creationId="{EC888F44-4A45-E3B1-7714-212BA14C044F}"/>
          </ac:picMkLst>
        </pc:picChg>
      </pc:sldChg>
      <pc:sldChg chg="del">
        <pc:chgData name="Bauwens Arne" userId="4139ceab-ed7e-424e-b998-23df40353ed2" providerId="ADAL" clId="{88326621-2EEC-4E7D-9CEE-03955A1FA2B8}" dt="2023-12-09T11:14:34.021" v="36" actId="47"/>
        <pc:sldMkLst>
          <pc:docMk/>
          <pc:sldMk cId="1253837241" sldId="349"/>
        </pc:sldMkLst>
      </pc:sldChg>
      <pc:sldChg chg="del">
        <pc:chgData name="Bauwens Arne" userId="4139ceab-ed7e-424e-b998-23df40353ed2" providerId="ADAL" clId="{88326621-2EEC-4E7D-9CEE-03955A1FA2B8}" dt="2023-12-09T11:14:34.156" v="37" actId="47"/>
        <pc:sldMkLst>
          <pc:docMk/>
          <pc:sldMk cId="1226157160" sldId="350"/>
        </pc:sldMkLst>
      </pc:sldChg>
      <pc:sldChg chg="modSp add mod ord">
        <pc:chgData name="Bauwens Arne" userId="4139ceab-ed7e-424e-b998-23df40353ed2" providerId="ADAL" clId="{88326621-2EEC-4E7D-9CEE-03955A1FA2B8}" dt="2023-12-09T14:17:13.817" v="2231"/>
        <pc:sldMkLst>
          <pc:docMk/>
          <pc:sldMk cId="3317844589" sldId="350"/>
        </pc:sldMkLst>
        <pc:spChg chg="mod">
          <ac:chgData name="Bauwens Arne" userId="4139ceab-ed7e-424e-b998-23df40353ed2" providerId="ADAL" clId="{88326621-2EEC-4E7D-9CEE-03955A1FA2B8}" dt="2023-12-09T14:17:13.817" v="2231"/>
          <ac:spMkLst>
            <pc:docMk/>
            <pc:sldMk cId="3317844589" sldId="350"/>
            <ac:spMk id="2" creationId="{7347230C-1131-CF15-2751-76C52A4451F8}"/>
          </ac:spMkLst>
        </pc:spChg>
      </pc:sldChg>
      <pc:sldChg chg="del">
        <pc:chgData name="Bauwens Arne" userId="4139ceab-ed7e-424e-b998-23df40353ed2" providerId="ADAL" clId="{88326621-2EEC-4E7D-9CEE-03955A1FA2B8}" dt="2023-12-09T11:14:34.303" v="38" actId="47"/>
        <pc:sldMkLst>
          <pc:docMk/>
          <pc:sldMk cId="2735784889" sldId="351"/>
        </pc:sldMkLst>
      </pc:sldChg>
      <pc:sldChg chg="modSp add mod ord">
        <pc:chgData name="Bauwens Arne" userId="4139ceab-ed7e-424e-b998-23df40353ed2" providerId="ADAL" clId="{88326621-2EEC-4E7D-9CEE-03955A1FA2B8}" dt="2023-12-09T14:16:56.117" v="2226"/>
        <pc:sldMkLst>
          <pc:docMk/>
          <pc:sldMk cId="3140426764" sldId="351"/>
        </pc:sldMkLst>
        <pc:spChg chg="mod">
          <ac:chgData name="Bauwens Arne" userId="4139ceab-ed7e-424e-b998-23df40353ed2" providerId="ADAL" clId="{88326621-2EEC-4E7D-9CEE-03955A1FA2B8}" dt="2023-12-09T14:16:56.117" v="2226"/>
          <ac:spMkLst>
            <pc:docMk/>
            <pc:sldMk cId="3140426764" sldId="351"/>
            <ac:spMk id="2" creationId="{7347230C-1131-CF15-2751-76C52A4451F8}"/>
          </ac:spMkLst>
        </pc:spChg>
      </pc:sldChg>
      <pc:sldChg chg="modSp add mod">
        <pc:chgData name="Bauwens Arne" userId="4139ceab-ed7e-424e-b998-23df40353ed2" providerId="ADAL" clId="{88326621-2EEC-4E7D-9CEE-03955A1FA2B8}" dt="2023-12-09T14:16:48.531" v="2225"/>
        <pc:sldMkLst>
          <pc:docMk/>
          <pc:sldMk cId="1097351919" sldId="352"/>
        </pc:sldMkLst>
        <pc:spChg chg="mod">
          <ac:chgData name="Bauwens Arne" userId="4139ceab-ed7e-424e-b998-23df40353ed2" providerId="ADAL" clId="{88326621-2EEC-4E7D-9CEE-03955A1FA2B8}" dt="2023-12-09T14:16:48.531" v="2225"/>
          <ac:spMkLst>
            <pc:docMk/>
            <pc:sldMk cId="1097351919" sldId="352"/>
            <ac:spMk id="2" creationId="{7347230C-1131-CF15-2751-76C52A4451F8}"/>
          </ac:spMkLst>
        </pc:spChg>
      </pc:sldChg>
      <pc:sldChg chg="del">
        <pc:chgData name="Bauwens Arne" userId="4139ceab-ed7e-424e-b998-23df40353ed2" providerId="ADAL" clId="{88326621-2EEC-4E7D-9CEE-03955A1FA2B8}" dt="2023-12-09T11:14:34.432" v="39" actId="47"/>
        <pc:sldMkLst>
          <pc:docMk/>
          <pc:sldMk cId="1113083854" sldId="352"/>
        </pc:sldMkLst>
      </pc:sldChg>
      <pc:sldChg chg="del">
        <pc:chgData name="Bauwens Arne" userId="4139ceab-ed7e-424e-b998-23df40353ed2" providerId="ADAL" clId="{88326621-2EEC-4E7D-9CEE-03955A1FA2B8}" dt="2023-12-09T11:14:34.571" v="40" actId="47"/>
        <pc:sldMkLst>
          <pc:docMk/>
          <pc:sldMk cId="1021983752" sldId="353"/>
        </pc:sldMkLst>
      </pc:sldChg>
      <pc:sldChg chg="addSp modSp new mod">
        <pc:chgData name="Bauwens Arne" userId="4139ceab-ed7e-424e-b998-23df40353ed2" providerId="ADAL" clId="{88326621-2EEC-4E7D-9CEE-03955A1FA2B8}" dt="2023-12-09T11:57:38.462" v="918" actId="1076"/>
        <pc:sldMkLst>
          <pc:docMk/>
          <pc:sldMk cId="2050036676" sldId="353"/>
        </pc:sldMkLst>
        <pc:spChg chg="mod">
          <ac:chgData name="Bauwens Arne" userId="4139ceab-ed7e-424e-b998-23df40353ed2" providerId="ADAL" clId="{88326621-2EEC-4E7D-9CEE-03955A1FA2B8}" dt="2023-12-09T11:56:00.296" v="891" actId="12"/>
          <ac:spMkLst>
            <pc:docMk/>
            <pc:sldMk cId="2050036676" sldId="353"/>
            <ac:spMk id="2" creationId="{4E1B28AA-D381-2803-E1BE-F31F8A1F4237}"/>
          </ac:spMkLst>
        </pc:spChg>
        <pc:spChg chg="mod">
          <ac:chgData name="Bauwens Arne" userId="4139ceab-ed7e-424e-b998-23df40353ed2" providerId="ADAL" clId="{88326621-2EEC-4E7D-9CEE-03955A1FA2B8}" dt="2023-12-09T11:55:16.450" v="877"/>
          <ac:spMkLst>
            <pc:docMk/>
            <pc:sldMk cId="2050036676" sldId="353"/>
            <ac:spMk id="3" creationId="{BEB967C9-0235-1400-1AC7-ECC6270075EE}"/>
          </ac:spMkLst>
        </pc:spChg>
        <pc:spChg chg="add mod">
          <ac:chgData name="Bauwens Arne" userId="4139ceab-ed7e-424e-b998-23df40353ed2" providerId="ADAL" clId="{88326621-2EEC-4E7D-9CEE-03955A1FA2B8}" dt="2023-12-09T11:56:59.631" v="910" actId="122"/>
          <ac:spMkLst>
            <pc:docMk/>
            <pc:sldMk cId="2050036676" sldId="353"/>
            <ac:spMk id="7" creationId="{C5CB32DF-D237-A775-FC22-72D6CAE38CC8}"/>
          </ac:spMkLst>
        </pc:spChg>
        <pc:spChg chg="add mod">
          <ac:chgData name="Bauwens Arne" userId="4139ceab-ed7e-424e-b998-23df40353ed2" providerId="ADAL" clId="{88326621-2EEC-4E7D-9CEE-03955A1FA2B8}" dt="2023-12-09T11:57:24.938" v="915" actId="14100"/>
          <ac:spMkLst>
            <pc:docMk/>
            <pc:sldMk cId="2050036676" sldId="353"/>
            <ac:spMk id="9" creationId="{C9F46B26-E4D5-4BA5-BB19-9E833BE8B9C1}"/>
          </ac:spMkLst>
        </pc:spChg>
        <pc:picChg chg="add mod">
          <ac:chgData name="Bauwens Arne" userId="4139ceab-ed7e-424e-b998-23df40353ed2" providerId="ADAL" clId="{88326621-2EEC-4E7D-9CEE-03955A1FA2B8}" dt="2023-12-09T11:57:38.462" v="918" actId="1076"/>
          <ac:picMkLst>
            <pc:docMk/>
            <pc:sldMk cId="2050036676" sldId="353"/>
            <ac:picMk id="6" creationId="{AC27AE3C-AA6B-6427-C745-F21267C586C9}"/>
          </ac:picMkLst>
        </pc:picChg>
        <pc:picChg chg="add mod">
          <ac:chgData name="Bauwens Arne" userId="4139ceab-ed7e-424e-b998-23df40353ed2" providerId="ADAL" clId="{88326621-2EEC-4E7D-9CEE-03955A1FA2B8}" dt="2023-12-09T11:56:20.135" v="898" actId="1076"/>
          <ac:picMkLst>
            <pc:docMk/>
            <pc:sldMk cId="2050036676" sldId="353"/>
            <ac:picMk id="8" creationId="{6CDAD6D4-1228-B058-05B5-9750514496DA}"/>
          </ac:picMkLst>
        </pc:picChg>
      </pc:sldChg>
      <pc:sldChg chg="addSp delSp modSp add mod modAnim">
        <pc:chgData name="Bauwens Arne" userId="4139ceab-ed7e-424e-b998-23df40353ed2" providerId="ADAL" clId="{88326621-2EEC-4E7D-9CEE-03955A1FA2B8}" dt="2023-12-09T12:09:19.860" v="1040" actId="1076"/>
        <pc:sldMkLst>
          <pc:docMk/>
          <pc:sldMk cId="1982433620" sldId="354"/>
        </pc:sldMkLst>
        <pc:spChg chg="mod">
          <ac:chgData name="Bauwens Arne" userId="4139ceab-ed7e-424e-b998-23df40353ed2" providerId="ADAL" clId="{88326621-2EEC-4E7D-9CEE-03955A1FA2B8}" dt="2023-12-09T12:05:26.496" v="936" actId="20577"/>
          <ac:spMkLst>
            <pc:docMk/>
            <pc:sldMk cId="1982433620" sldId="354"/>
            <ac:spMk id="2" creationId="{4E1B28AA-D381-2803-E1BE-F31F8A1F4237}"/>
          </ac:spMkLst>
        </pc:spChg>
        <pc:spChg chg="del">
          <ac:chgData name="Bauwens Arne" userId="4139ceab-ed7e-424e-b998-23df40353ed2" providerId="ADAL" clId="{88326621-2EEC-4E7D-9CEE-03955A1FA2B8}" dt="2023-12-09T11:58:12.888" v="923" actId="478"/>
          <ac:spMkLst>
            <pc:docMk/>
            <pc:sldMk cId="1982433620" sldId="354"/>
            <ac:spMk id="7" creationId="{C5CB32DF-D237-A775-FC22-72D6CAE38CC8}"/>
          </ac:spMkLst>
        </pc:spChg>
        <pc:spChg chg="del">
          <ac:chgData name="Bauwens Arne" userId="4139ceab-ed7e-424e-b998-23df40353ed2" providerId="ADAL" clId="{88326621-2EEC-4E7D-9CEE-03955A1FA2B8}" dt="2023-12-09T11:58:10.631" v="922" actId="478"/>
          <ac:spMkLst>
            <pc:docMk/>
            <pc:sldMk cId="1982433620" sldId="354"/>
            <ac:spMk id="9" creationId="{C9F46B26-E4D5-4BA5-BB19-9E833BE8B9C1}"/>
          </ac:spMkLst>
        </pc:spChg>
        <pc:spChg chg="add del mod">
          <ac:chgData name="Bauwens Arne" userId="4139ceab-ed7e-424e-b998-23df40353ed2" providerId="ADAL" clId="{88326621-2EEC-4E7D-9CEE-03955A1FA2B8}" dt="2023-12-09T12:05:47.124" v="940"/>
          <ac:spMkLst>
            <pc:docMk/>
            <pc:sldMk cId="1982433620" sldId="354"/>
            <ac:spMk id="10" creationId="{29E295CF-382F-531C-7C3D-15A3F698700A}"/>
          </ac:spMkLst>
        </pc:spChg>
        <pc:spChg chg="mod">
          <ac:chgData name="Bauwens Arne" userId="4139ceab-ed7e-424e-b998-23df40353ed2" providerId="ADAL" clId="{88326621-2EEC-4E7D-9CEE-03955A1FA2B8}" dt="2023-12-09T12:05:45.104" v="939" actId="1076"/>
          <ac:spMkLst>
            <pc:docMk/>
            <pc:sldMk cId="1982433620" sldId="354"/>
            <ac:spMk id="15" creationId="{B4C631E3-6A43-4832-3DB9-A55299EFF87C}"/>
          </ac:spMkLst>
        </pc:spChg>
        <pc:spChg chg="mod">
          <ac:chgData name="Bauwens Arne" userId="4139ceab-ed7e-424e-b998-23df40353ed2" providerId="ADAL" clId="{88326621-2EEC-4E7D-9CEE-03955A1FA2B8}" dt="2023-12-09T12:07:08.340" v="994" actId="1076"/>
          <ac:spMkLst>
            <pc:docMk/>
            <pc:sldMk cId="1982433620" sldId="354"/>
            <ac:spMk id="22" creationId="{133371F8-2709-3EB9-6EC1-1665EAD55EE9}"/>
          </ac:spMkLst>
        </pc:spChg>
        <pc:spChg chg="add mod">
          <ac:chgData name="Bauwens Arne" userId="4139ceab-ed7e-424e-b998-23df40353ed2" providerId="ADAL" clId="{88326621-2EEC-4E7D-9CEE-03955A1FA2B8}" dt="2023-12-09T12:07:53.191" v="1012" actId="1076"/>
          <ac:spMkLst>
            <pc:docMk/>
            <pc:sldMk cId="1982433620" sldId="354"/>
            <ac:spMk id="25" creationId="{31E2E2A9-0185-8467-0AE2-697B4A2937D5}"/>
          </ac:spMkLst>
        </pc:spChg>
        <pc:spChg chg="add mod">
          <ac:chgData name="Bauwens Arne" userId="4139ceab-ed7e-424e-b998-23df40353ed2" providerId="ADAL" clId="{88326621-2EEC-4E7D-9CEE-03955A1FA2B8}" dt="2023-12-09T12:08:34.777" v="1024" actId="1076"/>
          <ac:spMkLst>
            <pc:docMk/>
            <pc:sldMk cId="1982433620" sldId="354"/>
            <ac:spMk id="26" creationId="{099C191C-3D87-5961-E982-5AA2C9394CFB}"/>
          </ac:spMkLst>
        </pc:spChg>
        <pc:spChg chg="add mod">
          <ac:chgData name="Bauwens Arne" userId="4139ceab-ed7e-424e-b998-23df40353ed2" providerId="ADAL" clId="{88326621-2EEC-4E7D-9CEE-03955A1FA2B8}" dt="2023-12-09T12:09:07.381" v="1038" actId="1037"/>
          <ac:spMkLst>
            <pc:docMk/>
            <pc:sldMk cId="1982433620" sldId="354"/>
            <ac:spMk id="27" creationId="{EBFE4A17-5F01-1BF9-7C28-9E0D45978815}"/>
          </ac:spMkLst>
        </pc:spChg>
        <pc:spChg chg="add mod">
          <ac:chgData name="Bauwens Arne" userId="4139ceab-ed7e-424e-b998-23df40353ed2" providerId="ADAL" clId="{88326621-2EEC-4E7D-9CEE-03955A1FA2B8}" dt="2023-12-09T12:09:19.860" v="1040" actId="1076"/>
          <ac:spMkLst>
            <pc:docMk/>
            <pc:sldMk cId="1982433620" sldId="354"/>
            <ac:spMk id="28" creationId="{4B7846FF-1B70-5771-D119-524C0504AB76}"/>
          </ac:spMkLst>
        </pc:spChg>
        <pc:grpChg chg="add del mod">
          <ac:chgData name="Bauwens Arne" userId="4139ceab-ed7e-424e-b998-23df40353ed2" providerId="ADAL" clId="{88326621-2EEC-4E7D-9CEE-03955A1FA2B8}" dt="2023-12-09T12:05:47.124" v="940"/>
          <ac:grpSpMkLst>
            <pc:docMk/>
            <pc:sldMk cId="1982433620" sldId="354"/>
            <ac:grpSpMk id="14" creationId="{8281AAD0-A518-CD25-9C56-472FAF5980E9}"/>
          </ac:grpSpMkLst>
        </pc:grpChg>
        <pc:grpChg chg="add mod">
          <ac:chgData name="Bauwens Arne" userId="4139ceab-ed7e-424e-b998-23df40353ed2" providerId="ADAL" clId="{88326621-2EEC-4E7D-9CEE-03955A1FA2B8}" dt="2023-12-09T12:07:08.340" v="994" actId="1076"/>
          <ac:grpSpMkLst>
            <pc:docMk/>
            <pc:sldMk cId="1982433620" sldId="354"/>
            <ac:grpSpMk id="21" creationId="{04C5B2BD-8D6F-4FE8-64A6-BBF6AB4CE8E9}"/>
          </ac:grpSpMkLst>
        </pc:grpChg>
        <pc:picChg chg="del">
          <ac:chgData name="Bauwens Arne" userId="4139ceab-ed7e-424e-b998-23df40353ed2" providerId="ADAL" clId="{88326621-2EEC-4E7D-9CEE-03955A1FA2B8}" dt="2023-12-09T11:58:07.591" v="920" actId="478"/>
          <ac:picMkLst>
            <pc:docMk/>
            <pc:sldMk cId="1982433620" sldId="354"/>
            <ac:picMk id="6" creationId="{AC27AE3C-AA6B-6427-C745-F21267C586C9}"/>
          </ac:picMkLst>
        </pc:picChg>
        <pc:picChg chg="del">
          <ac:chgData name="Bauwens Arne" userId="4139ceab-ed7e-424e-b998-23df40353ed2" providerId="ADAL" clId="{88326621-2EEC-4E7D-9CEE-03955A1FA2B8}" dt="2023-12-09T11:58:08.824" v="921" actId="478"/>
          <ac:picMkLst>
            <pc:docMk/>
            <pc:sldMk cId="1982433620" sldId="354"/>
            <ac:picMk id="8" creationId="{6CDAD6D4-1228-B058-05B5-9750514496DA}"/>
          </ac:picMkLst>
        </pc:picChg>
        <pc:picChg chg="add del mod">
          <ac:chgData name="Bauwens Arne" userId="4139ceab-ed7e-424e-b998-23df40353ed2" providerId="ADAL" clId="{88326621-2EEC-4E7D-9CEE-03955A1FA2B8}" dt="2023-12-09T12:05:47.124" v="940"/>
          <ac:picMkLst>
            <pc:docMk/>
            <pc:sldMk cId="1982433620" sldId="354"/>
            <ac:picMk id="11" creationId="{9D9C2870-EF7A-3D62-5A11-0F54AD42278F}"/>
          </ac:picMkLst>
        </pc:picChg>
        <pc:picChg chg="add del mod">
          <ac:chgData name="Bauwens Arne" userId="4139ceab-ed7e-424e-b998-23df40353ed2" providerId="ADAL" clId="{88326621-2EEC-4E7D-9CEE-03955A1FA2B8}" dt="2023-12-09T12:05:47.124" v="940"/>
          <ac:picMkLst>
            <pc:docMk/>
            <pc:sldMk cId="1982433620" sldId="354"/>
            <ac:picMk id="12" creationId="{3E6C04D7-4651-C19F-99BF-1C86087915AA}"/>
          </ac:picMkLst>
        </pc:picChg>
        <pc:picChg chg="add del mod">
          <ac:chgData name="Bauwens Arne" userId="4139ceab-ed7e-424e-b998-23df40353ed2" providerId="ADAL" clId="{88326621-2EEC-4E7D-9CEE-03955A1FA2B8}" dt="2023-12-09T12:05:47.124" v="940"/>
          <ac:picMkLst>
            <pc:docMk/>
            <pc:sldMk cId="1982433620" sldId="354"/>
            <ac:picMk id="13" creationId="{0C3460D4-2D1D-A209-EE8E-F83C201B8623}"/>
          </ac:picMkLst>
        </pc:picChg>
        <pc:picChg chg="add del mod">
          <ac:chgData name="Bauwens Arne" userId="4139ceab-ed7e-424e-b998-23df40353ed2" providerId="ADAL" clId="{88326621-2EEC-4E7D-9CEE-03955A1FA2B8}" dt="2023-12-09T12:05:47.124" v="940"/>
          <ac:picMkLst>
            <pc:docMk/>
            <pc:sldMk cId="1982433620" sldId="354"/>
            <ac:picMk id="17" creationId="{C8EC9643-B014-AFC4-C30A-B79670449D07}"/>
          </ac:picMkLst>
        </pc:picChg>
        <pc:picChg chg="add mod">
          <ac:chgData name="Bauwens Arne" userId="4139ceab-ed7e-424e-b998-23df40353ed2" providerId="ADAL" clId="{88326621-2EEC-4E7D-9CEE-03955A1FA2B8}" dt="2023-12-09T12:08:03.121" v="1013" actId="1076"/>
          <ac:picMkLst>
            <pc:docMk/>
            <pc:sldMk cId="1982433620" sldId="354"/>
            <ac:picMk id="18" creationId="{9CB38BC4-E3C2-D9A3-3A9E-74B667A11F0D}"/>
          </ac:picMkLst>
        </pc:picChg>
        <pc:picChg chg="add mod">
          <ac:chgData name="Bauwens Arne" userId="4139ceab-ed7e-424e-b998-23df40353ed2" providerId="ADAL" clId="{88326621-2EEC-4E7D-9CEE-03955A1FA2B8}" dt="2023-12-09T12:07:14.124" v="997" actId="1076"/>
          <ac:picMkLst>
            <pc:docMk/>
            <pc:sldMk cId="1982433620" sldId="354"/>
            <ac:picMk id="19" creationId="{DE79A738-3976-9A43-0C94-E5A7659DDEB3}"/>
          </ac:picMkLst>
        </pc:picChg>
        <pc:picChg chg="add mod">
          <ac:chgData name="Bauwens Arne" userId="4139ceab-ed7e-424e-b998-23df40353ed2" providerId="ADAL" clId="{88326621-2EEC-4E7D-9CEE-03955A1FA2B8}" dt="2023-12-09T12:07:08.340" v="994" actId="1076"/>
          <ac:picMkLst>
            <pc:docMk/>
            <pc:sldMk cId="1982433620" sldId="354"/>
            <ac:picMk id="20" creationId="{4CF1449B-0E3A-C9EE-7255-8020CD2D28ED}"/>
          </ac:picMkLst>
        </pc:picChg>
        <pc:picChg chg="add mod">
          <ac:chgData name="Bauwens Arne" userId="4139ceab-ed7e-424e-b998-23df40353ed2" providerId="ADAL" clId="{88326621-2EEC-4E7D-9CEE-03955A1FA2B8}" dt="2023-12-09T12:07:11.897" v="996" actId="1076"/>
          <ac:picMkLst>
            <pc:docMk/>
            <pc:sldMk cId="1982433620" sldId="354"/>
            <ac:picMk id="24" creationId="{EB2E32F9-35CD-B3F2-38E7-9A82192D4B34}"/>
          </ac:picMkLst>
        </pc:picChg>
        <pc:cxnChg chg="mod">
          <ac:chgData name="Bauwens Arne" userId="4139ceab-ed7e-424e-b998-23df40353ed2" providerId="ADAL" clId="{88326621-2EEC-4E7D-9CEE-03955A1FA2B8}" dt="2023-12-09T12:05:45.104" v="939" actId="1076"/>
          <ac:cxnSpMkLst>
            <pc:docMk/>
            <pc:sldMk cId="1982433620" sldId="354"/>
            <ac:cxnSpMk id="16" creationId="{E4B99787-AE01-4557-4E1B-953D995D47A5}"/>
          </ac:cxnSpMkLst>
        </pc:cxnChg>
        <pc:cxnChg chg="mod">
          <ac:chgData name="Bauwens Arne" userId="4139ceab-ed7e-424e-b998-23df40353ed2" providerId="ADAL" clId="{88326621-2EEC-4E7D-9CEE-03955A1FA2B8}" dt="2023-12-09T12:07:08.340" v="994" actId="1076"/>
          <ac:cxnSpMkLst>
            <pc:docMk/>
            <pc:sldMk cId="1982433620" sldId="354"/>
            <ac:cxnSpMk id="23" creationId="{7AE2E899-DC4A-C4A2-75CB-315FB0A02CCE}"/>
          </ac:cxnSpMkLst>
        </pc:cxnChg>
      </pc:sldChg>
      <pc:sldChg chg="del">
        <pc:chgData name="Bauwens Arne" userId="4139ceab-ed7e-424e-b998-23df40353ed2" providerId="ADAL" clId="{88326621-2EEC-4E7D-9CEE-03955A1FA2B8}" dt="2023-12-09T11:14:34.698" v="41" actId="47"/>
        <pc:sldMkLst>
          <pc:docMk/>
          <pc:sldMk cId="2249483934" sldId="354"/>
        </pc:sldMkLst>
      </pc:sldChg>
      <pc:sldChg chg="addSp delSp modSp add mod modAnim">
        <pc:chgData name="Bauwens Arne" userId="4139ceab-ed7e-424e-b998-23df40353ed2" providerId="ADAL" clId="{88326621-2EEC-4E7D-9CEE-03955A1FA2B8}" dt="2023-12-09T12:35:39.602" v="1084" actId="1076"/>
        <pc:sldMkLst>
          <pc:docMk/>
          <pc:sldMk cId="1266524674" sldId="355"/>
        </pc:sldMkLst>
        <pc:spChg chg="mod">
          <ac:chgData name="Bauwens Arne" userId="4139ceab-ed7e-424e-b998-23df40353ed2" providerId="ADAL" clId="{88326621-2EEC-4E7D-9CEE-03955A1FA2B8}" dt="2023-12-09T12:34:09.749" v="1061" actId="255"/>
          <ac:spMkLst>
            <pc:docMk/>
            <pc:sldMk cId="1266524674" sldId="355"/>
            <ac:spMk id="2" creationId="{4E1B28AA-D381-2803-E1BE-F31F8A1F4237}"/>
          </ac:spMkLst>
        </pc:spChg>
        <pc:spChg chg="add mod">
          <ac:chgData name="Bauwens Arne" userId="4139ceab-ed7e-424e-b998-23df40353ed2" providerId="ADAL" clId="{88326621-2EEC-4E7D-9CEE-03955A1FA2B8}" dt="2023-12-09T12:34:31.974" v="1063" actId="1076"/>
          <ac:spMkLst>
            <pc:docMk/>
            <pc:sldMk cId="1266524674" sldId="355"/>
            <ac:spMk id="7" creationId="{D35A6DB7-CA62-B17D-1DB6-F6CA0B2DC724}"/>
          </ac:spMkLst>
        </pc:spChg>
        <pc:spChg chg="add mod">
          <ac:chgData name="Bauwens Arne" userId="4139ceab-ed7e-424e-b998-23df40353ed2" providerId="ADAL" clId="{88326621-2EEC-4E7D-9CEE-03955A1FA2B8}" dt="2023-12-09T12:35:11.375" v="1075" actId="14100"/>
          <ac:spMkLst>
            <pc:docMk/>
            <pc:sldMk cId="1266524674" sldId="355"/>
            <ac:spMk id="8" creationId="{FD5D38F9-799E-BF28-49F2-55AB9449ECA8}"/>
          </ac:spMkLst>
        </pc:spChg>
        <pc:spChg chg="del">
          <ac:chgData name="Bauwens Arne" userId="4139ceab-ed7e-424e-b998-23df40353ed2" providerId="ADAL" clId="{88326621-2EEC-4E7D-9CEE-03955A1FA2B8}" dt="2023-12-09T12:33:17.213" v="1047" actId="478"/>
          <ac:spMkLst>
            <pc:docMk/>
            <pc:sldMk cId="1266524674" sldId="355"/>
            <ac:spMk id="25" creationId="{31E2E2A9-0185-8467-0AE2-697B4A2937D5}"/>
          </ac:spMkLst>
        </pc:spChg>
        <pc:spChg chg="del">
          <ac:chgData name="Bauwens Arne" userId="4139ceab-ed7e-424e-b998-23df40353ed2" providerId="ADAL" clId="{88326621-2EEC-4E7D-9CEE-03955A1FA2B8}" dt="2023-12-09T12:33:19.965" v="1048" actId="478"/>
          <ac:spMkLst>
            <pc:docMk/>
            <pc:sldMk cId="1266524674" sldId="355"/>
            <ac:spMk id="26" creationId="{099C191C-3D87-5961-E982-5AA2C9394CFB}"/>
          </ac:spMkLst>
        </pc:spChg>
        <pc:spChg chg="del">
          <ac:chgData name="Bauwens Arne" userId="4139ceab-ed7e-424e-b998-23df40353ed2" providerId="ADAL" clId="{88326621-2EEC-4E7D-9CEE-03955A1FA2B8}" dt="2023-12-09T12:33:15.065" v="1046" actId="478"/>
          <ac:spMkLst>
            <pc:docMk/>
            <pc:sldMk cId="1266524674" sldId="355"/>
            <ac:spMk id="27" creationId="{EBFE4A17-5F01-1BF9-7C28-9E0D45978815}"/>
          </ac:spMkLst>
        </pc:spChg>
        <pc:spChg chg="del">
          <ac:chgData name="Bauwens Arne" userId="4139ceab-ed7e-424e-b998-23df40353ed2" providerId="ADAL" clId="{88326621-2EEC-4E7D-9CEE-03955A1FA2B8}" dt="2023-12-09T12:33:25.004" v="1050" actId="478"/>
          <ac:spMkLst>
            <pc:docMk/>
            <pc:sldMk cId="1266524674" sldId="355"/>
            <ac:spMk id="28" creationId="{4B7846FF-1B70-5771-D119-524C0504AB76}"/>
          </ac:spMkLst>
        </pc:spChg>
        <pc:grpChg chg="del">
          <ac:chgData name="Bauwens Arne" userId="4139ceab-ed7e-424e-b998-23df40353ed2" providerId="ADAL" clId="{88326621-2EEC-4E7D-9CEE-03955A1FA2B8}" dt="2023-12-09T12:33:10.162" v="1045" actId="478"/>
          <ac:grpSpMkLst>
            <pc:docMk/>
            <pc:sldMk cId="1266524674" sldId="355"/>
            <ac:grpSpMk id="21" creationId="{04C5B2BD-8D6F-4FE8-64A6-BBF6AB4CE8E9}"/>
          </ac:grpSpMkLst>
        </pc:grpChg>
        <pc:picChg chg="add mod">
          <ac:chgData name="Bauwens Arne" userId="4139ceab-ed7e-424e-b998-23df40353ed2" providerId="ADAL" clId="{88326621-2EEC-4E7D-9CEE-03955A1FA2B8}" dt="2023-12-09T12:35:31.667" v="1081" actId="167"/>
          <ac:picMkLst>
            <pc:docMk/>
            <pc:sldMk cId="1266524674" sldId="355"/>
            <ac:picMk id="10" creationId="{B6B55446-8647-3F3C-EE25-2E0A3F713C13}"/>
          </ac:picMkLst>
        </pc:picChg>
        <pc:picChg chg="add mod">
          <ac:chgData name="Bauwens Arne" userId="4139ceab-ed7e-424e-b998-23df40353ed2" providerId="ADAL" clId="{88326621-2EEC-4E7D-9CEE-03955A1FA2B8}" dt="2023-12-09T12:35:39.602" v="1084" actId="1076"/>
          <ac:picMkLst>
            <pc:docMk/>
            <pc:sldMk cId="1266524674" sldId="355"/>
            <ac:picMk id="11" creationId="{E08E7983-F553-5023-4266-6459B1690F16}"/>
          </ac:picMkLst>
        </pc:picChg>
        <pc:picChg chg="del">
          <ac:chgData name="Bauwens Arne" userId="4139ceab-ed7e-424e-b998-23df40353ed2" providerId="ADAL" clId="{88326621-2EEC-4E7D-9CEE-03955A1FA2B8}" dt="2023-12-09T12:33:21.307" v="1049" actId="478"/>
          <ac:picMkLst>
            <pc:docMk/>
            <pc:sldMk cId="1266524674" sldId="355"/>
            <ac:picMk id="18" creationId="{9CB38BC4-E3C2-D9A3-3A9E-74B667A11F0D}"/>
          </ac:picMkLst>
        </pc:picChg>
        <pc:picChg chg="del">
          <ac:chgData name="Bauwens Arne" userId="4139ceab-ed7e-424e-b998-23df40353ed2" providerId="ADAL" clId="{88326621-2EEC-4E7D-9CEE-03955A1FA2B8}" dt="2023-12-09T12:33:05.287" v="1043" actId="478"/>
          <ac:picMkLst>
            <pc:docMk/>
            <pc:sldMk cId="1266524674" sldId="355"/>
            <ac:picMk id="19" creationId="{DE79A738-3976-9A43-0C94-E5A7659DDEB3}"/>
          </ac:picMkLst>
        </pc:picChg>
        <pc:picChg chg="del">
          <ac:chgData name="Bauwens Arne" userId="4139ceab-ed7e-424e-b998-23df40353ed2" providerId="ADAL" clId="{88326621-2EEC-4E7D-9CEE-03955A1FA2B8}" dt="2023-12-09T12:33:03.895" v="1042" actId="478"/>
          <ac:picMkLst>
            <pc:docMk/>
            <pc:sldMk cId="1266524674" sldId="355"/>
            <ac:picMk id="20" creationId="{4CF1449B-0E3A-C9EE-7255-8020CD2D28ED}"/>
          </ac:picMkLst>
        </pc:picChg>
        <pc:picChg chg="del">
          <ac:chgData name="Bauwens Arne" userId="4139ceab-ed7e-424e-b998-23df40353ed2" providerId="ADAL" clId="{88326621-2EEC-4E7D-9CEE-03955A1FA2B8}" dt="2023-12-09T12:33:06.551" v="1044" actId="478"/>
          <ac:picMkLst>
            <pc:docMk/>
            <pc:sldMk cId="1266524674" sldId="355"/>
            <ac:picMk id="24" creationId="{EB2E32F9-35CD-B3F2-38E7-9A82192D4B34}"/>
          </ac:picMkLst>
        </pc:picChg>
        <pc:cxnChg chg="add mod">
          <ac:chgData name="Bauwens Arne" userId="4139ceab-ed7e-424e-b998-23df40353ed2" providerId="ADAL" clId="{88326621-2EEC-4E7D-9CEE-03955A1FA2B8}" dt="2023-12-09T12:34:40.317" v="1064" actId="1582"/>
          <ac:cxnSpMkLst>
            <pc:docMk/>
            <pc:sldMk cId="1266524674" sldId="355"/>
            <ac:cxnSpMk id="6" creationId="{A6745C48-15F7-9239-1027-209FFDB8AD91}"/>
          </ac:cxnSpMkLst>
        </pc:cxnChg>
        <pc:cxnChg chg="add mod">
          <ac:chgData name="Bauwens Arne" userId="4139ceab-ed7e-424e-b998-23df40353ed2" providerId="ADAL" clId="{88326621-2EEC-4E7D-9CEE-03955A1FA2B8}" dt="2023-12-09T12:34:58.725" v="1070" actId="1582"/>
          <ac:cxnSpMkLst>
            <pc:docMk/>
            <pc:sldMk cId="1266524674" sldId="355"/>
            <ac:cxnSpMk id="9" creationId="{5F37602F-F62A-6F51-236E-194B56E0FE86}"/>
          </ac:cxnSpMkLst>
        </pc:cxnChg>
      </pc:sldChg>
      <pc:sldChg chg="del">
        <pc:chgData name="Bauwens Arne" userId="4139ceab-ed7e-424e-b998-23df40353ed2" providerId="ADAL" clId="{88326621-2EEC-4E7D-9CEE-03955A1FA2B8}" dt="2023-12-09T11:14:34.835" v="42" actId="47"/>
        <pc:sldMkLst>
          <pc:docMk/>
          <pc:sldMk cId="3121938912" sldId="355"/>
        </pc:sldMkLst>
      </pc:sldChg>
      <pc:sldChg chg="addSp modSp new mod">
        <pc:chgData name="Bauwens Arne" userId="4139ceab-ed7e-424e-b998-23df40353ed2" providerId="ADAL" clId="{88326621-2EEC-4E7D-9CEE-03955A1FA2B8}" dt="2023-12-09T12:36:42.257" v="1099" actId="1076"/>
        <pc:sldMkLst>
          <pc:docMk/>
          <pc:sldMk cId="949668701" sldId="356"/>
        </pc:sldMkLst>
        <pc:spChg chg="mod">
          <ac:chgData name="Bauwens Arne" userId="4139ceab-ed7e-424e-b998-23df40353ed2" providerId="ADAL" clId="{88326621-2EEC-4E7D-9CEE-03955A1FA2B8}" dt="2023-12-09T12:36:34.592" v="1095" actId="20577"/>
          <ac:spMkLst>
            <pc:docMk/>
            <pc:sldMk cId="949668701" sldId="356"/>
            <ac:spMk id="2" creationId="{1BAD1A1C-D82D-E2C4-24C9-16A745FE5239}"/>
          </ac:spMkLst>
        </pc:spChg>
        <pc:spChg chg="mod">
          <ac:chgData name="Bauwens Arne" userId="4139ceab-ed7e-424e-b998-23df40353ed2" providerId="ADAL" clId="{88326621-2EEC-4E7D-9CEE-03955A1FA2B8}" dt="2023-12-09T12:36:04.532" v="1088"/>
          <ac:spMkLst>
            <pc:docMk/>
            <pc:sldMk cId="949668701" sldId="356"/>
            <ac:spMk id="3" creationId="{13F487A1-9776-C82C-F0D1-45EF8ADAC636}"/>
          </ac:spMkLst>
        </pc:spChg>
        <pc:picChg chg="add mod">
          <ac:chgData name="Bauwens Arne" userId="4139ceab-ed7e-424e-b998-23df40353ed2" providerId="ADAL" clId="{88326621-2EEC-4E7D-9CEE-03955A1FA2B8}" dt="2023-12-09T12:36:42.257" v="1099" actId="1076"/>
          <ac:picMkLst>
            <pc:docMk/>
            <pc:sldMk cId="949668701" sldId="356"/>
            <ac:picMk id="6" creationId="{357AE089-15D3-9586-8F6A-A3D11809917C}"/>
          </ac:picMkLst>
        </pc:picChg>
      </pc:sldChg>
      <pc:sldChg chg="del">
        <pc:chgData name="Bauwens Arne" userId="4139ceab-ed7e-424e-b998-23df40353ed2" providerId="ADAL" clId="{88326621-2EEC-4E7D-9CEE-03955A1FA2B8}" dt="2023-12-09T11:14:34.977" v="43" actId="47"/>
        <pc:sldMkLst>
          <pc:docMk/>
          <pc:sldMk cId="3585712539" sldId="356"/>
        </pc:sldMkLst>
      </pc:sldChg>
      <pc:sldChg chg="del">
        <pc:chgData name="Bauwens Arne" userId="4139ceab-ed7e-424e-b998-23df40353ed2" providerId="ADAL" clId="{88326621-2EEC-4E7D-9CEE-03955A1FA2B8}" dt="2023-12-09T11:14:35.136" v="44" actId="47"/>
        <pc:sldMkLst>
          <pc:docMk/>
          <pc:sldMk cId="2109798731" sldId="357"/>
        </pc:sldMkLst>
      </pc:sldChg>
      <pc:sldChg chg="addSp delSp modSp add mod modAnim modNotes">
        <pc:chgData name="Bauwens Arne" userId="4139ceab-ed7e-424e-b998-23df40353ed2" providerId="ADAL" clId="{88326621-2EEC-4E7D-9CEE-03955A1FA2B8}" dt="2023-12-09T12:42:00.245" v="1168" actId="14100"/>
        <pc:sldMkLst>
          <pc:docMk/>
          <pc:sldMk cId="2835022844" sldId="357"/>
        </pc:sldMkLst>
        <pc:spChg chg="mod">
          <ac:chgData name="Bauwens Arne" userId="4139ceab-ed7e-424e-b998-23df40353ed2" providerId="ADAL" clId="{88326621-2EEC-4E7D-9CEE-03955A1FA2B8}" dt="2023-12-09T12:40:11.465" v="1129" actId="403"/>
          <ac:spMkLst>
            <pc:docMk/>
            <pc:sldMk cId="2835022844" sldId="357"/>
            <ac:spMk id="2" creationId="{1BAD1A1C-D82D-E2C4-24C9-16A745FE5239}"/>
          </ac:spMkLst>
        </pc:spChg>
        <pc:spChg chg="add mod">
          <ac:chgData name="Bauwens Arne" userId="4139ceab-ed7e-424e-b998-23df40353ed2" providerId="ADAL" clId="{88326621-2EEC-4E7D-9CEE-03955A1FA2B8}" dt="2023-12-09T12:40:40.574" v="1139" actId="1076"/>
          <ac:spMkLst>
            <pc:docMk/>
            <pc:sldMk cId="2835022844" sldId="357"/>
            <ac:spMk id="8" creationId="{92AAA241-98F3-E478-494A-C7DB55BBCDC7}"/>
          </ac:spMkLst>
        </pc:spChg>
        <pc:spChg chg="add mod">
          <ac:chgData name="Bauwens Arne" userId="4139ceab-ed7e-424e-b998-23df40353ed2" providerId="ADAL" clId="{88326621-2EEC-4E7D-9CEE-03955A1FA2B8}" dt="2023-12-09T12:41:55.524" v="1167" actId="1035"/>
          <ac:spMkLst>
            <pc:docMk/>
            <pc:sldMk cId="2835022844" sldId="357"/>
            <ac:spMk id="10" creationId="{6186D765-284E-6421-3758-C8F63D1B87C0}"/>
          </ac:spMkLst>
        </pc:spChg>
        <pc:picChg chg="del">
          <ac:chgData name="Bauwens Arne" userId="4139ceab-ed7e-424e-b998-23df40353ed2" providerId="ADAL" clId="{88326621-2EEC-4E7D-9CEE-03955A1FA2B8}" dt="2023-12-09T12:37:09.632" v="1101" actId="478"/>
          <ac:picMkLst>
            <pc:docMk/>
            <pc:sldMk cId="2835022844" sldId="357"/>
            <ac:picMk id="6" creationId="{357AE089-15D3-9586-8F6A-A3D11809917C}"/>
          </ac:picMkLst>
        </pc:picChg>
        <pc:picChg chg="add mod">
          <ac:chgData name="Bauwens Arne" userId="4139ceab-ed7e-424e-b998-23df40353ed2" providerId="ADAL" clId="{88326621-2EEC-4E7D-9CEE-03955A1FA2B8}" dt="2023-12-09T12:40:42.920" v="1148" actId="1036"/>
          <ac:picMkLst>
            <pc:docMk/>
            <pc:sldMk cId="2835022844" sldId="357"/>
            <ac:picMk id="7" creationId="{CC33DBE3-A1A8-02E7-C4DF-BC94BA512A35}"/>
          </ac:picMkLst>
        </pc:picChg>
        <pc:picChg chg="add mod">
          <ac:chgData name="Bauwens Arne" userId="4139ceab-ed7e-424e-b998-23df40353ed2" providerId="ADAL" clId="{88326621-2EEC-4E7D-9CEE-03955A1FA2B8}" dt="2023-12-09T12:41:48.700" v="1157" actId="1076"/>
          <ac:picMkLst>
            <pc:docMk/>
            <pc:sldMk cId="2835022844" sldId="357"/>
            <ac:picMk id="9" creationId="{D17CC973-B52B-F322-7C46-89A4F2FA3A93}"/>
          </ac:picMkLst>
        </pc:picChg>
        <pc:cxnChg chg="add mod">
          <ac:chgData name="Bauwens Arne" userId="4139ceab-ed7e-424e-b998-23df40353ed2" providerId="ADAL" clId="{88326621-2EEC-4E7D-9CEE-03955A1FA2B8}" dt="2023-12-09T12:42:00.245" v="1168" actId="14100"/>
          <ac:cxnSpMkLst>
            <pc:docMk/>
            <pc:sldMk cId="2835022844" sldId="357"/>
            <ac:cxnSpMk id="11" creationId="{976BC3B7-75A8-3A36-C6D0-2309ACB1EA62}"/>
          </ac:cxnSpMkLst>
        </pc:cxnChg>
      </pc:sldChg>
      <pc:sldChg chg="del">
        <pc:chgData name="Bauwens Arne" userId="4139ceab-ed7e-424e-b998-23df40353ed2" providerId="ADAL" clId="{88326621-2EEC-4E7D-9CEE-03955A1FA2B8}" dt="2023-12-09T11:14:35.611" v="45" actId="47"/>
        <pc:sldMkLst>
          <pc:docMk/>
          <pc:sldMk cId="224996965" sldId="358"/>
        </pc:sldMkLst>
      </pc:sldChg>
      <pc:sldChg chg="addSp delSp modSp add mod delAnim">
        <pc:chgData name="Bauwens Arne" userId="4139ceab-ed7e-424e-b998-23df40353ed2" providerId="ADAL" clId="{88326621-2EEC-4E7D-9CEE-03955A1FA2B8}" dt="2023-12-09T12:44:17.571" v="1210" actId="1036"/>
        <pc:sldMkLst>
          <pc:docMk/>
          <pc:sldMk cId="2407582396" sldId="358"/>
        </pc:sldMkLst>
        <pc:spChg chg="mod">
          <ac:chgData name="Bauwens Arne" userId="4139ceab-ed7e-424e-b998-23df40353ed2" providerId="ADAL" clId="{88326621-2EEC-4E7D-9CEE-03955A1FA2B8}" dt="2023-12-09T12:43:44.189" v="1186" actId="403"/>
          <ac:spMkLst>
            <pc:docMk/>
            <pc:sldMk cId="2407582396" sldId="358"/>
            <ac:spMk id="2" creationId="{1BAD1A1C-D82D-E2C4-24C9-16A745FE5239}"/>
          </ac:spMkLst>
        </pc:spChg>
        <pc:spChg chg="del">
          <ac:chgData name="Bauwens Arne" userId="4139ceab-ed7e-424e-b998-23df40353ed2" providerId="ADAL" clId="{88326621-2EEC-4E7D-9CEE-03955A1FA2B8}" dt="2023-12-09T12:42:56.222" v="1171" actId="478"/>
          <ac:spMkLst>
            <pc:docMk/>
            <pc:sldMk cId="2407582396" sldId="358"/>
            <ac:spMk id="8" creationId="{92AAA241-98F3-E478-494A-C7DB55BBCDC7}"/>
          </ac:spMkLst>
        </pc:spChg>
        <pc:spChg chg="del">
          <ac:chgData name="Bauwens Arne" userId="4139ceab-ed7e-424e-b998-23df40353ed2" providerId="ADAL" clId="{88326621-2EEC-4E7D-9CEE-03955A1FA2B8}" dt="2023-12-09T12:43:00.480" v="1173" actId="478"/>
          <ac:spMkLst>
            <pc:docMk/>
            <pc:sldMk cId="2407582396" sldId="358"/>
            <ac:spMk id="10" creationId="{6186D765-284E-6421-3758-C8F63D1B87C0}"/>
          </ac:spMkLst>
        </pc:spChg>
        <pc:picChg chg="add mod">
          <ac:chgData name="Bauwens Arne" userId="4139ceab-ed7e-424e-b998-23df40353ed2" providerId="ADAL" clId="{88326621-2EEC-4E7D-9CEE-03955A1FA2B8}" dt="2023-12-09T12:44:17.571" v="1210" actId="1036"/>
          <ac:picMkLst>
            <pc:docMk/>
            <pc:sldMk cId="2407582396" sldId="358"/>
            <ac:picMk id="6" creationId="{BACE6541-B274-6420-30D9-7EEE244A0218}"/>
          </ac:picMkLst>
        </pc:picChg>
        <pc:picChg chg="del">
          <ac:chgData name="Bauwens Arne" userId="4139ceab-ed7e-424e-b998-23df40353ed2" providerId="ADAL" clId="{88326621-2EEC-4E7D-9CEE-03955A1FA2B8}" dt="2023-12-09T12:42:53.574" v="1170" actId="478"/>
          <ac:picMkLst>
            <pc:docMk/>
            <pc:sldMk cId="2407582396" sldId="358"/>
            <ac:picMk id="7" creationId="{CC33DBE3-A1A8-02E7-C4DF-BC94BA512A35}"/>
          </ac:picMkLst>
        </pc:picChg>
        <pc:picChg chg="del">
          <ac:chgData name="Bauwens Arne" userId="4139ceab-ed7e-424e-b998-23df40353ed2" providerId="ADAL" clId="{88326621-2EEC-4E7D-9CEE-03955A1FA2B8}" dt="2023-12-09T12:43:01.768" v="1174" actId="478"/>
          <ac:picMkLst>
            <pc:docMk/>
            <pc:sldMk cId="2407582396" sldId="358"/>
            <ac:picMk id="9" creationId="{D17CC973-B52B-F322-7C46-89A4F2FA3A93}"/>
          </ac:picMkLst>
        </pc:picChg>
        <pc:picChg chg="add mod">
          <ac:chgData name="Bauwens Arne" userId="4139ceab-ed7e-424e-b998-23df40353ed2" providerId="ADAL" clId="{88326621-2EEC-4E7D-9CEE-03955A1FA2B8}" dt="2023-12-09T12:44:11.051" v="1206" actId="1076"/>
          <ac:picMkLst>
            <pc:docMk/>
            <pc:sldMk cId="2407582396" sldId="358"/>
            <ac:picMk id="12" creationId="{5677478C-7DCD-875F-1034-7E36E4B19EB8}"/>
          </ac:picMkLst>
        </pc:picChg>
        <pc:cxnChg chg="del">
          <ac:chgData name="Bauwens Arne" userId="4139ceab-ed7e-424e-b998-23df40353ed2" providerId="ADAL" clId="{88326621-2EEC-4E7D-9CEE-03955A1FA2B8}" dt="2023-12-09T12:42:58.283" v="1172" actId="478"/>
          <ac:cxnSpMkLst>
            <pc:docMk/>
            <pc:sldMk cId="2407582396" sldId="358"/>
            <ac:cxnSpMk id="11" creationId="{976BC3B7-75A8-3A36-C6D0-2309ACB1EA62}"/>
          </ac:cxnSpMkLst>
        </pc:cxnChg>
      </pc:sldChg>
      <pc:sldChg chg="del">
        <pc:chgData name="Bauwens Arne" userId="4139ceab-ed7e-424e-b998-23df40353ed2" providerId="ADAL" clId="{88326621-2EEC-4E7D-9CEE-03955A1FA2B8}" dt="2023-12-09T11:14:35.830" v="46" actId="47"/>
        <pc:sldMkLst>
          <pc:docMk/>
          <pc:sldMk cId="1092924408" sldId="359"/>
        </pc:sldMkLst>
      </pc:sldChg>
      <pc:sldChg chg="addSp delSp modSp add mod">
        <pc:chgData name="Bauwens Arne" userId="4139ceab-ed7e-424e-b998-23df40353ed2" providerId="ADAL" clId="{88326621-2EEC-4E7D-9CEE-03955A1FA2B8}" dt="2023-12-09T12:48:44.017" v="1272" actId="1036"/>
        <pc:sldMkLst>
          <pc:docMk/>
          <pc:sldMk cId="3308990090" sldId="359"/>
        </pc:sldMkLst>
        <pc:spChg chg="mod">
          <ac:chgData name="Bauwens Arne" userId="4139ceab-ed7e-424e-b998-23df40353ed2" providerId="ADAL" clId="{88326621-2EEC-4E7D-9CEE-03955A1FA2B8}" dt="2023-12-09T12:47:21.470" v="1217" actId="14"/>
          <ac:spMkLst>
            <pc:docMk/>
            <pc:sldMk cId="3308990090" sldId="359"/>
            <ac:spMk id="2" creationId="{1BAD1A1C-D82D-E2C4-24C9-16A745FE5239}"/>
          </ac:spMkLst>
        </pc:spChg>
        <pc:spChg chg="add mod">
          <ac:chgData name="Bauwens Arne" userId="4139ceab-ed7e-424e-b998-23df40353ed2" providerId="ADAL" clId="{88326621-2EEC-4E7D-9CEE-03955A1FA2B8}" dt="2023-12-09T12:47:53.655" v="1228" actId="1076"/>
          <ac:spMkLst>
            <pc:docMk/>
            <pc:sldMk cId="3308990090" sldId="359"/>
            <ac:spMk id="8" creationId="{07B1A549-E78C-7950-21CD-1A3235799507}"/>
          </ac:spMkLst>
        </pc:spChg>
        <pc:spChg chg="add mod">
          <ac:chgData name="Bauwens Arne" userId="4139ceab-ed7e-424e-b998-23df40353ed2" providerId="ADAL" clId="{88326621-2EEC-4E7D-9CEE-03955A1FA2B8}" dt="2023-12-09T12:48:33.530" v="1265" actId="20577"/>
          <ac:spMkLst>
            <pc:docMk/>
            <pc:sldMk cId="3308990090" sldId="359"/>
            <ac:spMk id="9" creationId="{E05A172D-BF68-CEC9-82C8-A1F0EABF2FC3}"/>
          </ac:spMkLst>
        </pc:spChg>
        <pc:spChg chg="add mod">
          <ac:chgData name="Bauwens Arne" userId="4139ceab-ed7e-424e-b998-23df40353ed2" providerId="ADAL" clId="{88326621-2EEC-4E7D-9CEE-03955A1FA2B8}" dt="2023-12-09T12:47:57.280" v="1230" actId="1076"/>
          <ac:spMkLst>
            <pc:docMk/>
            <pc:sldMk cId="3308990090" sldId="359"/>
            <ac:spMk id="10" creationId="{3E296920-F149-B220-D098-B6BEF98D3316}"/>
          </ac:spMkLst>
        </pc:spChg>
        <pc:picChg chg="del">
          <ac:chgData name="Bauwens Arne" userId="4139ceab-ed7e-424e-b998-23df40353ed2" providerId="ADAL" clId="{88326621-2EEC-4E7D-9CEE-03955A1FA2B8}" dt="2023-12-09T12:47:10.774" v="1212" actId="478"/>
          <ac:picMkLst>
            <pc:docMk/>
            <pc:sldMk cId="3308990090" sldId="359"/>
            <ac:picMk id="6" creationId="{BACE6541-B274-6420-30D9-7EEE244A0218}"/>
          </ac:picMkLst>
        </pc:picChg>
        <pc:picChg chg="add mod">
          <ac:chgData name="Bauwens Arne" userId="4139ceab-ed7e-424e-b998-23df40353ed2" providerId="ADAL" clId="{88326621-2EEC-4E7D-9CEE-03955A1FA2B8}" dt="2023-12-09T12:48:44.017" v="1272" actId="1036"/>
          <ac:picMkLst>
            <pc:docMk/>
            <pc:sldMk cId="3308990090" sldId="359"/>
            <ac:picMk id="7" creationId="{01FA4B59-762E-4635-35E2-6E996E96D8FD}"/>
          </ac:picMkLst>
        </pc:picChg>
        <pc:picChg chg="add mod">
          <ac:chgData name="Bauwens Arne" userId="4139ceab-ed7e-424e-b998-23df40353ed2" providerId="ADAL" clId="{88326621-2EEC-4E7D-9CEE-03955A1FA2B8}" dt="2023-12-09T12:48:27.006" v="1263" actId="1037"/>
          <ac:picMkLst>
            <pc:docMk/>
            <pc:sldMk cId="3308990090" sldId="359"/>
            <ac:picMk id="11" creationId="{EE13F021-7E24-CD55-EFF1-B946C816A031}"/>
          </ac:picMkLst>
        </pc:picChg>
        <pc:picChg chg="del">
          <ac:chgData name="Bauwens Arne" userId="4139ceab-ed7e-424e-b998-23df40353ed2" providerId="ADAL" clId="{88326621-2EEC-4E7D-9CEE-03955A1FA2B8}" dt="2023-12-09T12:47:12.083" v="1213" actId="478"/>
          <ac:picMkLst>
            <pc:docMk/>
            <pc:sldMk cId="3308990090" sldId="359"/>
            <ac:picMk id="12" creationId="{5677478C-7DCD-875F-1034-7E36E4B19EB8}"/>
          </ac:picMkLst>
        </pc:picChg>
        <pc:picChg chg="add mod">
          <ac:chgData name="Bauwens Arne" userId="4139ceab-ed7e-424e-b998-23df40353ed2" providerId="ADAL" clId="{88326621-2EEC-4E7D-9CEE-03955A1FA2B8}" dt="2023-12-09T12:47:45.217" v="1222" actId="14100"/>
          <ac:picMkLst>
            <pc:docMk/>
            <pc:sldMk cId="3308990090" sldId="359"/>
            <ac:picMk id="13" creationId="{487F3649-8983-BDBE-4A90-34207D6E0902}"/>
          </ac:picMkLst>
        </pc:picChg>
        <pc:picChg chg="add mod">
          <ac:chgData name="Bauwens Arne" userId="4139ceab-ed7e-424e-b998-23df40353ed2" providerId="ADAL" clId="{88326621-2EEC-4E7D-9CEE-03955A1FA2B8}" dt="2023-12-09T12:47:55.980" v="1229" actId="1076"/>
          <ac:picMkLst>
            <pc:docMk/>
            <pc:sldMk cId="3308990090" sldId="359"/>
            <ac:picMk id="14" creationId="{6306A80C-4900-DFD6-042D-8288C19AE24C}"/>
          </ac:picMkLst>
        </pc:picChg>
      </pc:sldChg>
      <pc:sldChg chg="add del">
        <pc:chgData name="Bauwens Arne" userId="4139ceab-ed7e-424e-b998-23df40353ed2" providerId="ADAL" clId="{88326621-2EEC-4E7D-9CEE-03955A1FA2B8}" dt="2023-12-09T12:49:32.165" v="1274" actId="47"/>
        <pc:sldMkLst>
          <pc:docMk/>
          <pc:sldMk cId="1220911877" sldId="360"/>
        </pc:sldMkLst>
      </pc:sldChg>
      <pc:sldChg chg="addSp modSp new mod">
        <pc:chgData name="Bauwens Arne" userId="4139ceab-ed7e-424e-b998-23df40353ed2" providerId="ADAL" clId="{88326621-2EEC-4E7D-9CEE-03955A1FA2B8}" dt="2023-12-09T12:53:27.939" v="1326" actId="1037"/>
        <pc:sldMkLst>
          <pc:docMk/>
          <pc:sldMk cId="3796867182" sldId="360"/>
        </pc:sldMkLst>
        <pc:spChg chg="mod">
          <ac:chgData name="Bauwens Arne" userId="4139ceab-ed7e-424e-b998-23df40353ed2" providerId="ADAL" clId="{88326621-2EEC-4E7D-9CEE-03955A1FA2B8}" dt="2023-12-09T12:52:25.325" v="1309" actId="1076"/>
          <ac:spMkLst>
            <pc:docMk/>
            <pc:sldMk cId="3796867182" sldId="360"/>
            <ac:spMk id="2" creationId="{5AA52A72-9295-2930-E529-4154C47DE5B2}"/>
          </ac:spMkLst>
        </pc:spChg>
        <pc:spChg chg="mod">
          <ac:chgData name="Bauwens Arne" userId="4139ceab-ed7e-424e-b998-23df40353ed2" providerId="ADAL" clId="{88326621-2EEC-4E7D-9CEE-03955A1FA2B8}" dt="2023-12-09T12:49:40.289" v="1277" actId="20577"/>
          <ac:spMkLst>
            <pc:docMk/>
            <pc:sldMk cId="3796867182" sldId="360"/>
            <ac:spMk id="3" creationId="{03E76B16-3315-1C7C-0711-B3263955D5E8}"/>
          </ac:spMkLst>
        </pc:spChg>
        <pc:spChg chg="add mod">
          <ac:chgData name="Bauwens Arne" userId="4139ceab-ed7e-424e-b998-23df40353ed2" providerId="ADAL" clId="{88326621-2EEC-4E7D-9CEE-03955A1FA2B8}" dt="2023-12-09T12:51:38.820" v="1298" actId="1076"/>
          <ac:spMkLst>
            <pc:docMk/>
            <pc:sldMk cId="3796867182" sldId="360"/>
            <ac:spMk id="7" creationId="{ACF6FAD9-1721-9016-3DE8-E1219A8A8B80}"/>
          </ac:spMkLst>
        </pc:spChg>
        <pc:spChg chg="add mod">
          <ac:chgData name="Bauwens Arne" userId="4139ceab-ed7e-424e-b998-23df40353ed2" providerId="ADAL" clId="{88326621-2EEC-4E7D-9CEE-03955A1FA2B8}" dt="2023-12-09T12:51:53.497" v="1304" actId="1076"/>
          <ac:spMkLst>
            <pc:docMk/>
            <pc:sldMk cId="3796867182" sldId="360"/>
            <ac:spMk id="8" creationId="{CBB9E6A1-27A1-259B-84CD-00702EA38743}"/>
          </ac:spMkLst>
        </pc:spChg>
        <pc:spChg chg="add mod">
          <ac:chgData name="Bauwens Arne" userId="4139ceab-ed7e-424e-b998-23df40353ed2" providerId="ADAL" clId="{88326621-2EEC-4E7D-9CEE-03955A1FA2B8}" dt="2023-12-09T12:53:27.939" v="1326" actId="1037"/>
          <ac:spMkLst>
            <pc:docMk/>
            <pc:sldMk cId="3796867182" sldId="360"/>
            <ac:spMk id="13" creationId="{A7EEDC44-2C0A-198B-171A-968E92A2F6A7}"/>
          </ac:spMkLst>
        </pc:spChg>
        <pc:picChg chg="add mod">
          <ac:chgData name="Bauwens Arne" userId="4139ceab-ed7e-424e-b998-23df40353ed2" providerId="ADAL" clId="{88326621-2EEC-4E7D-9CEE-03955A1FA2B8}" dt="2023-12-09T12:52:29.167" v="1311" actId="1076"/>
          <ac:picMkLst>
            <pc:docMk/>
            <pc:sldMk cId="3796867182" sldId="360"/>
            <ac:picMk id="6" creationId="{29EC2EF5-F932-11B3-EF03-3CB55458290C}"/>
          </ac:picMkLst>
        </pc:picChg>
        <pc:picChg chg="add mod">
          <ac:chgData name="Bauwens Arne" userId="4139ceab-ed7e-424e-b998-23df40353ed2" providerId="ADAL" clId="{88326621-2EEC-4E7D-9CEE-03955A1FA2B8}" dt="2023-12-09T12:53:09.421" v="1321" actId="14100"/>
          <ac:picMkLst>
            <pc:docMk/>
            <pc:sldMk cId="3796867182" sldId="360"/>
            <ac:picMk id="9" creationId="{A7F8FB07-122F-E451-BBFA-6978AB207F3A}"/>
          </ac:picMkLst>
        </pc:picChg>
        <pc:picChg chg="add mod">
          <ac:chgData name="Bauwens Arne" userId="4139ceab-ed7e-424e-b998-23df40353ed2" providerId="ADAL" clId="{88326621-2EEC-4E7D-9CEE-03955A1FA2B8}" dt="2023-12-09T12:52:53.788" v="1317" actId="1076"/>
          <ac:picMkLst>
            <pc:docMk/>
            <pc:sldMk cId="3796867182" sldId="360"/>
            <ac:picMk id="10" creationId="{5CBF4D54-66B3-4DDE-C2E0-96719D249456}"/>
          </ac:picMkLst>
        </pc:picChg>
        <pc:picChg chg="add mod">
          <ac:chgData name="Bauwens Arne" userId="4139ceab-ed7e-424e-b998-23df40353ed2" providerId="ADAL" clId="{88326621-2EEC-4E7D-9CEE-03955A1FA2B8}" dt="2023-12-09T12:52:41.156" v="1314" actId="1076"/>
          <ac:picMkLst>
            <pc:docMk/>
            <pc:sldMk cId="3796867182" sldId="360"/>
            <ac:picMk id="12" creationId="{E6FEE378-0172-58BC-2B85-6C218553F1BD}"/>
          </ac:picMkLst>
        </pc:picChg>
        <pc:cxnChg chg="add mod">
          <ac:chgData name="Bauwens Arne" userId="4139ceab-ed7e-424e-b998-23df40353ed2" providerId="ADAL" clId="{88326621-2EEC-4E7D-9CEE-03955A1FA2B8}" dt="2023-12-09T12:52:50.003" v="1316" actId="1582"/>
          <ac:cxnSpMkLst>
            <pc:docMk/>
            <pc:sldMk cId="3796867182" sldId="360"/>
            <ac:cxnSpMk id="11" creationId="{7607541F-BE1C-B19B-CFE6-656EF9B0B5A1}"/>
          </ac:cxnSpMkLst>
        </pc:cxnChg>
        <pc:cxnChg chg="add mod">
          <ac:chgData name="Bauwens Arne" userId="4139ceab-ed7e-424e-b998-23df40353ed2" providerId="ADAL" clId="{88326621-2EEC-4E7D-9CEE-03955A1FA2B8}" dt="2023-12-09T12:53:23.951" v="1324" actId="1582"/>
          <ac:cxnSpMkLst>
            <pc:docMk/>
            <pc:sldMk cId="3796867182" sldId="360"/>
            <ac:cxnSpMk id="14" creationId="{8A6AADAC-0EB4-E662-0F59-EF8BBE35CEA4}"/>
          </ac:cxnSpMkLst>
        </pc:cxnChg>
      </pc:sldChg>
      <pc:sldChg chg="del">
        <pc:chgData name="Bauwens Arne" userId="4139ceab-ed7e-424e-b998-23df40353ed2" providerId="ADAL" clId="{88326621-2EEC-4E7D-9CEE-03955A1FA2B8}" dt="2023-12-09T11:14:36.259" v="48" actId="47"/>
        <pc:sldMkLst>
          <pc:docMk/>
          <pc:sldMk cId="517061978" sldId="361"/>
        </pc:sldMkLst>
      </pc:sldChg>
      <pc:sldChg chg="addSp modSp new mod">
        <pc:chgData name="Bauwens Arne" userId="4139ceab-ed7e-424e-b998-23df40353ed2" providerId="ADAL" clId="{88326621-2EEC-4E7D-9CEE-03955A1FA2B8}" dt="2023-12-09T12:55:14.359" v="1377" actId="1036"/>
        <pc:sldMkLst>
          <pc:docMk/>
          <pc:sldMk cId="3285628703" sldId="361"/>
        </pc:sldMkLst>
        <pc:spChg chg="mod">
          <ac:chgData name="Bauwens Arne" userId="4139ceab-ed7e-424e-b998-23df40353ed2" providerId="ADAL" clId="{88326621-2EEC-4E7D-9CEE-03955A1FA2B8}" dt="2023-12-09T12:54:28.922" v="1332" actId="12"/>
          <ac:spMkLst>
            <pc:docMk/>
            <pc:sldMk cId="3285628703" sldId="361"/>
            <ac:spMk id="2" creationId="{2E47A7CA-5BD3-E0C1-1C12-7FD6D197D91E}"/>
          </ac:spMkLst>
        </pc:spChg>
        <pc:spChg chg="mod">
          <ac:chgData name="Bauwens Arne" userId="4139ceab-ed7e-424e-b998-23df40353ed2" providerId="ADAL" clId="{88326621-2EEC-4E7D-9CEE-03955A1FA2B8}" dt="2023-12-09T12:54:42.843" v="1333"/>
          <ac:spMkLst>
            <pc:docMk/>
            <pc:sldMk cId="3285628703" sldId="361"/>
            <ac:spMk id="3" creationId="{B11D522F-375B-BD6F-3CC7-81E7A59D8D74}"/>
          </ac:spMkLst>
        </pc:spChg>
        <pc:spChg chg="add mod">
          <ac:chgData name="Bauwens Arne" userId="4139ceab-ed7e-424e-b998-23df40353ed2" providerId="ADAL" clId="{88326621-2EEC-4E7D-9CEE-03955A1FA2B8}" dt="2023-12-09T12:55:05.486" v="1340" actId="1076"/>
          <ac:spMkLst>
            <pc:docMk/>
            <pc:sldMk cId="3285628703" sldId="361"/>
            <ac:spMk id="7" creationId="{16FAB037-836C-5D2D-64AE-71A6A0149E2B}"/>
          </ac:spMkLst>
        </pc:spChg>
        <pc:picChg chg="add mod">
          <ac:chgData name="Bauwens Arne" userId="4139ceab-ed7e-424e-b998-23df40353ed2" providerId="ADAL" clId="{88326621-2EEC-4E7D-9CEE-03955A1FA2B8}" dt="2023-12-09T12:55:14.359" v="1377" actId="1036"/>
          <ac:picMkLst>
            <pc:docMk/>
            <pc:sldMk cId="3285628703" sldId="361"/>
            <ac:picMk id="6" creationId="{BF554E85-6A13-77D3-D387-FB379CB74B9D}"/>
          </ac:picMkLst>
        </pc:picChg>
      </pc:sldChg>
      <pc:sldChg chg="addSp modSp new mod">
        <pc:chgData name="Bauwens Arne" userId="4139ceab-ed7e-424e-b998-23df40353ed2" providerId="ADAL" clId="{88326621-2EEC-4E7D-9CEE-03955A1FA2B8}" dt="2023-12-09T12:56:27.750" v="1407" actId="14100"/>
        <pc:sldMkLst>
          <pc:docMk/>
          <pc:sldMk cId="1233696876" sldId="362"/>
        </pc:sldMkLst>
        <pc:spChg chg="mod">
          <ac:chgData name="Bauwens Arne" userId="4139ceab-ed7e-424e-b998-23df40353ed2" providerId="ADAL" clId="{88326621-2EEC-4E7D-9CEE-03955A1FA2B8}" dt="2023-12-09T12:55:41.238" v="1381"/>
          <ac:spMkLst>
            <pc:docMk/>
            <pc:sldMk cId="1233696876" sldId="362"/>
            <ac:spMk id="3" creationId="{3847E632-E334-33A9-351F-6D697FA08508}"/>
          </ac:spMkLst>
        </pc:spChg>
        <pc:spChg chg="add mod">
          <ac:chgData name="Bauwens Arne" userId="4139ceab-ed7e-424e-b998-23df40353ed2" providerId="ADAL" clId="{88326621-2EEC-4E7D-9CEE-03955A1FA2B8}" dt="2023-12-09T12:56:11.074" v="1395" actId="1076"/>
          <ac:spMkLst>
            <pc:docMk/>
            <pc:sldMk cId="1233696876" sldId="362"/>
            <ac:spMk id="9" creationId="{C4BD6C38-3CC4-D7E6-B65A-1659BCE355E7}"/>
          </ac:spMkLst>
        </pc:spChg>
        <pc:picChg chg="add mod">
          <ac:chgData name="Bauwens Arne" userId="4139ceab-ed7e-424e-b998-23df40353ed2" providerId="ADAL" clId="{88326621-2EEC-4E7D-9CEE-03955A1FA2B8}" dt="2023-12-09T12:55:46.522" v="1383" actId="1076"/>
          <ac:picMkLst>
            <pc:docMk/>
            <pc:sldMk cId="1233696876" sldId="362"/>
            <ac:picMk id="6" creationId="{B6754312-6A1E-435C-3E66-361DCAC05243}"/>
          </ac:picMkLst>
        </pc:picChg>
        <pc:picChg chg="add mod">
          <ac:chgData name="Bauwens Arne" userId="4139ceab-ed7e-424e-b998-23df40353ed2" providerId="ADAL" clId="{88326621-2EEC-4E7D-9CEE-03955A1FA2B8}" dt="2023-12-09T12:56:27.750" v="1407" actId="14100"/>
          <ac:picMkLst>
            <pc:docMk/>
            <pc:sldMk cId="1233696876" sldId="362"/>
            <ac:picMk id="7" creationId="{A4461DDD-382F-C0BC-4659-C4A33D29D852}"/>
          </ac:picMkLst>
        </pc:picChg>
        <pc:cxnChg chg="add mod">
          <ac:chgData name="Bauwens Arne" userId="4139ceab-ed7e-424e-b998-23df40353ed2" providerId="ADAL" clId="{88326621-2EEC-4E7D-9CEE-03955A1FA2B8}" dt="2023-12-09T12:55:56.299" v="1390" actId="1035"/>
          <ac:cxnSpMkLst>
            <pc:docMk/>
            <pc:sldMk cId="1233696876" sldId="362"/>
            <ac:cxnSpMk id="8" creationId="{E1AA0DB4-9241-0EF6-37E7-79EC3B6EC26C}"/>
          </ac:cxnSpMkLst>
        </pc:cxnChg>
      </pc:sldChg>
      <pc:sldChg chg="del">
        <pc:chgData name="Bauwens Arne" userId="4139ceab-ed7e-424e-b998-23df40353ed2" providerId="ADAL" clId="{88326621-2EEC-4E7D-9CEE-03955A1FA2B8}" dt="2023-12-09T11:14:36.403" v="49" actId="47"/>
        <pc:sldMkLst>
          <pc:docMk/>
          <pc:sldMk cId="2499286046" sldId="362"/>
        </pc:sldMkLst>
      </pc:sldChg>
      <pc:sldChg chg="addSp delSp modSp add mod">
        <pc:chgData name="Bauwens Arne" userId="4139ceab-ed7e-424e-b998-23df40353ed2" providerId="ADAL" clId="{88326621-2EEC-4E7D-9CEE-03955A1FA2B8}" dt="2023-12-09T13:01:59.838" v="1466" actId="20577"/>
        <pc:sldMkLst>
          <pc:docMk/>
          <pc:sldMk cId="2263033343" sldId="363"/>
        </pc:sldMkLst>
        <pc:spChg chg="mod">
          <ac:chgData name="Bauwens Arne" userId="4139ceab-ed7e-424e-b998-23df40353ed2" providerId="ADAL" clId="{88326621-2EEC-4E7D-9CEE-03955A1FA2B8}" dt="2023-12-09T13:01:59.838" v="1466" actId="20577"/>
          <ac:spMkLst>
            <pc:docMk/>
            <pc:sldMk cId="2263033343" sldId="363"/>
            <ac:spMk id="2" creationId="{0C8A9B63-1B21-9D74-402D-18A912894A41}"/>
          </ac:spMkLst>
        </pc:spChg>
        <pc:spChg chg="del">
          <ac:chgData name="Bauwens Arne" userId="4139ceab-ed7e-424e-b998-23df40353ed2" providerId="ADAL" clId="{88326621-2EEC-4E7D-9CEE-03955A1FA2B8}" dt="2023-12-09T13:00:18.548" v="1411" actId="478"/>
          <ac:spMkLst>
            <pc:docMk/>
            <pc:sldMk cId="2263033343" sldId="363"/>
            <ac:spMk id="9" creationId="{C4BD6C38-3CC4-D7E6-B65A-1659BCE355E7}"/>
          </ac:spMkLst>
        </pc:spChg>
        <pc:picChg chg="del">
          <ac:chgData name="Bauwens Arne" userId="4139ceab-ed7e-424e-b998-23df40353ed2" providerId="ADAL" clId="{88326621-2EEC-4E7D-9CEE-03955A1FA2B8}" dt="2023-12-09T13:00:13.819" v="1409" actId="478"/>
          <ac:picMkLst>
            <pc:docMk/>
            <pc:sldMk cId="2263033343" sldId="363"/>
            <ac:picMk id="6" creationId="{B6754312-6A1E-435C-3E66-361DCAC05243}"/>
          </ac:picMkLst>
        </pc:picChg>
        <pc:picChg chg="del">
          <ac:chgData name="Bauwens Arne" userId="4139ceab-ed7e-424e-b998-23df40353ed2" providerId="ADAL" clId="{88326621-2EEC-4E7D-9CEE-03955A1FA2B8}" dt="2023-12-09T13:00:16.607" v="1410" actId="478"/>
          <ac:picMkLst>
            <pc:docMk/>
            <pc:sldMk cId="2263033343" sldId="363"/>
            <ac:picMk id="7" creationId="{A4461DDD-382F-C0BC-4659-C4A33D29D852}"/>
          </ac:picMkLst>
        </pc:picChg>
        <pc:picChg chg="add mod">
          <ac:chgData name="Bauwens Arne" userId="4139ceab-ed7e-424e-b998-23df40353ed2" providerId="ADAL" clId="{88326621-2EEC-4E7D-9CEE-03955A1FA2B8}" dt="2023-12-09T13:00:53.790" v="1445" actId="1076"/>
          <ac:picMkLst>
            <pc:docMk/>
            <pc:sldMk cId="2263033343" sldId="363"/>
            <ac:picMk id="10" creationId="{04C5559A-0DE4-DAC3-CE65-FAFE2D60A176}"/>
          </ac:picMkLst>
        </pc:picChg>
        <pc:cxnChg chg="del">
          <ac:chgData name="Bauwens Arne" userId="4139ceab-ed7e-424e-b998-23df40353ed2" providerId="ADAL" clId="{88326621-2EEC-4E7D-9CEE-03955A1FA2B8}" dt="2023-12-09T13:00:16.607" v="1410" actId="478"/>
          <ac:cxnSpMkLst>
            <pc:docMk/>
            <pc:sldMk cId="2263033343" sldId="363"/>
            <ac:cxnSpMk id="8" creationId="{E1AA0DB4-9241-0EF6-37E7-79EC3B6EC26C}"/>
          </ac:cxnSpMkLst>
        </pc:cxnChg>
      </pc:sldChg>
      <pc:sldChg chg="delSp modSp add mod">
        <pc:chgData name="Bauwens Arne" userId="4139ceab-ed7e-424e-b998-23df40353ed2" providerId="ADAL" clId="{88326621-2EEC-4E7D-9CEE-03955A1FA2B8}" dt="2023-12-09T13:11:04.883" v="1513" actId="403"/>
        <pc:sldMkLst>
          <pc:docMk/>
          <pc:sldMk cId="1345717778" sldId="364"/>
        </pc:sldMkLst>
        <pc:spChg chg="mod">
          <ac:chgData name="Bauwens Arne" userId="4139ceab-ed7e-424e-b998-23df40353ed2" providerId="ADAL" clId="{88326621-2EEC-4E7D-9CEE-03955A1FA2B8}" dt="2023-12-09T13:11:04.883" v="1513" actId="403"/>
          <ac:spMkLst>
            <pc:docMk/>
            <pc:sldMk cId="1345717778" sldId="364"/>
            <ac:spMk id="2" creationId="{0C8A9B63-1B21-9D74-402D-18A912894A41}"/>
          </ac:spMkLst>
        </pc:spChg>
        <pc:picChg chg="del">
          <ac:chgData name="Bauwens Arne" userId="4139ceab-ed7e-424e-b998-23df40353ed2" providerId="ADAL" clId="{88326621-2EEC-4E7D-9CEE-03955A1FA2B8}" dt="2023-12-09T13:10:06.567" v="1468" actId="478"/>
          <ac:picMkLst>
            <pc:docMk/>
            <pc:sldMk cId="1345717778" sldId="364"/>
            <ac:picMk id="10" creationId="{04C5559A-0DE4-DAC3-CE65-FAFE2D60A176}"/>
          </ac:picMkLst>
        </pc:picChg>
      </pc:sldChg>
      <pc:sldChg chg="del">
        <pc:chgData name="Bauwens Arne" userId="4139ceab-ed7e-424e-b998-23df40353ed2" providerId="ADAL" clId="{88326621-2EEC-4E7D-9CEE-03955A1FA2B8}" dt="2023-12-09T11:14:36.537" v="50" actId="47"/>
        <pc:sldMkLst>
          <pc:docMk/>
          <pc:sldMk cId="2728207960" sldId="364"/>
        </pc:sldMkLst>
      </pc:sldChg>
      <pc:sldChg chg="del">
        <pc:chgData name="Bauwens Arne" userId="4139ceab-ed7e-424e-b998-23df40353ed2" providerId="ADAL" clId="{88326621-2EEC-4E7D-9CEE-03955A1FA2B8}" dt="2023-12-09T11:14:36.696" v="51" actId="47"/>
        <pc:sldMkLst>
          <pc:docMk/>
          <pc:sldMk cId="1514176668" sldId="365"/>
        </pc:sldMkLst>
      </pc:sldChg>
      <pc:sldChg chg="addSp modSp add mod ord">
        <pc:chgData name="Bauwens Arne" userId="4139ceab-ed7e-424e-b998-23df40353ed2" providerId="ADAL" clId="{88326621-2EEC-4E7D-9CEE-03955A1FA2B8}" dt="2023-12-09T13:14:26.763" v="1553" actId="1076"/>
        <pc:sldMkLst>
          <pc:docMk/>
          <pc:sldMk cId="1663416300" sldId="365"/>
        </pc:sldMkLst>
        <pc:spChg chg="mod">
          <ac:chgData name="Bauwens Arne" userId="4139ceab-ed7e-424e-b998-23df40353ed2" providerId="ADAL" clId="{88326621-2EEC-4E7D-9CEE-03955A1FA2B8}" dt="2023-12-09T13:14:19.271" v="1549" actId="12"/>
          <ac:spMkLst>
            <pc:docMk/>
            <pc:sldMk cId="1663416300" sldId="365"/>
            <ac:spMk id="2" creationId="{0C8A9B63-1B21-9D74-402D-18A912894A41}"/>
          </ac:spMkLst>
        </pc:spChg>
        <pc:spChg chg="mod">
          <ac:chgData name="Bauwens Arne" userId="4139ceab-ed7e-424e-b998-23df40353ed2" providerId="ADAL" clId="{88326621-2EEC-4E7D-9CEE-03955A1FA2B8}" dt="2023-12-09T13:13:18.834" v="1546" actId="20577"/>
          <ac:spMkLst>
            <pc:docMk/>
            <pc:sldMk cId="1663416300" sldId="365"/>
            <ac:spMk id="3" creationId="{3847E632-E334-33A9-351F-6D697FA08508}"/>
          </ac:spMkLst>
        </pc:spChg>
        <pc:picChg chg="add mod">
          <ac:chgData name="Bauwens Arne" userId="4139ceab-ed7e-424e-b998-23df40353ed2" providerId="ADAL" clId="{88326621-2EEC-4E7D-9CEE-03955A1FA2B8}" dt="2023-12-09T13:14:26.763" v="1553" actId="1076"/>
          <ac:picMkLst>
            <pc:docMk/>
            <pc:sldMk cId="1663416300" sldId="365"/>
            <ac:picMk id="6" creationId="{B41823FD-35C3-CEAB-B2A4-F1E3CFDD11B8}"/>
          </ac:picMkLst>
        </pc:picChg>
      </pc:sldChg>
      <pc:sldChg chg="del">
        <pc:chgData name="Bauwens Arne" userId="4139ceab-ed7e-424e-b998-23df40353ed2" providerId="ADAL" clId="{88326621-2EEC-4E7D-9CEE-03955A1FA2B8}" dt="2023-12-09T11:14:36.823" v="52" actId="47"/>
        <pc:sldMkLst>
          <pc:docMk/>
          <pc:sldMk cId="990822755" sldId="366"/>
        </pc:sldMkLst>
      </pc:sldChg>
      <pc:sldChg chg="addSp modSp new mod">
        <pc:chgData name="Bauwens Arne" userId="4139ceab-ed7e-424e-b998-23df40353ed2" providerId="ADAL" clId="{88326621-2EEC-4E7D-9CEE-03955A1FA2B8}" dt="2023-12-09T13:15:37.626" v="1562" actId="1076"/>
        <pc:sldMkLst>
          <pc:docMk/>
          <pc:sldMk cId="2609512719" sldId="366"/>
        </pc:sldMkLst>
        <pc:spChg chg="mod">
          <ac:chgData name="Bauwens Arne" userId="4139ceab-ed7e-424e-b998-23df40353ed2" providerId="ADAL" clId="{88326621-2EEC-4E7D-9CEE-03955A1FA2B8}" dt="2023-12-09T13:15:23.781" v="1557" actId="404"/>
          <ac:spMkLst>
            <pc:docMk/>
            <pc:sldMk cId="2609512719" sldId="366"/>
            <ac:spMk id="2" creationId="{A86EEC79-D514-56ED-3348-BBA178EA4314}"/>
          </ac:spMkLst>
        </pc:spChg>
        <pc:spChg chg="mod">
          <ac:chgData name="Bauwens Arne" userId="4139ceab-ed7e-424e-b998-23df40353ed2" providerId="ADAL" clId="{88326621-2EEC-4E7D-9CEE-03955A1FA2B8}" dt="2023-12-09T13:15:14.449" v="1555"/>
          <ac:spMkLst>
            <pc:docMk/>
            <pc:sldMk cId="2609512719" sldId="366"/>
            <ac:spMk id="3" creationId="{BAB9DCE8-B122-3DF9-2852-F1C55597DB65}"/>
          </ac:spMkLst>
        </pc:spChg>
        <pc:spChg chg="add mod">
          <ac:chgData name="Bauwens Arne" userId="4139ceab-ed7e-424e-b998-23df40353ed2" providerId="ADAL" clId="{88326621-2EEC-4E7D-9CEE-03955A1FA2B8}" dt="2023-12-09T13:15:37.626" v="1562" actId="1076"/>
          <ac:spMkLst>
            <pc:docMk/>
            <pc:sldMk cId="2609512719" sldId="366"/>
            <ac:spMk id="7" creationId="{96460074-7878-36C6-3A07-C40306CEB821}"/>
          </ac:spMkLst>
        </pc:spChg>
        <pc:picChg chg="add mod">
          <ac:chgData name="Bauwens Arne" userId="4139ceab-ed7e-424e-b998-23df40353ed2" providerId="ADAL" clId="{88326621-2EEC-4E7D-9CEE-03955A1FA2B8}" dt="2023-12-09T13:15:34.208" v="1561" actId="1076"/>
          <ac:picMkLst>
            <pc:docMk/>
            <pc:sldMk cId="2609512719" sldId="366"/>
            <ac:picMk id="6" creationId="{8525DE9A-7BA6-C5BF-6F5F-46BB29CDD1C2}"/>
          </ac:picMkLst>
        </pc:picChg>
      </pc:sldChg>
      <pc:sldChg chg="addSp modSp new mod">
        <pc:chgData name="Bauwens Arne" userId="4139ceab-ed7e-424e-b998-23df40353ed2" providerId="ADAL" clId="{88326621-2EEC-4E7D-9CEE-03955A1FA2B8}" dt="2023-12-09T13:17:10.915" v="1604" actId="1076"/>
        <pc:sldMkLst>
          <pc:docMk/>
          <pc:sldMk cId="3329138851" sldId="367"/>
        </pc:sldMkLst>
        <pc:spChg chg="mod">
          <ac:chgData name="Bauwens Arne" userId="4139ceab-ed7e-424e-b998-23df40353ed2" providerId="ADAL" clId="{88326621-2EEC-4E7D-9CEE-03955A1FA2B8}" dt="2023-12-09T13:16:56.459" v="1600" actId="255"/>
          <ac:spMkLst>
            <pc:docMk/>
            <pc:sldMk cId="3329138851" sldId="367"/>
            <ac:spMk id="2" creationId="{A86836E7-B2B1-523E-49C7-E649DD10FF2A}"/>
          </ac:spMkLst>
        </pc:spChg>
        <pc:spChg chg="mod">
          <ac:chgData name="Bauwens Arne" userId="4139ceab-ed7e-424e-b998-23df40353ed2" providerId="ADAL" clId="{88326621-2EEC-4E7D-9CEE-03955A1FA2B8}" dt="2023-12-09T13:16:25.083" v="1593" actId="20577"/>
          <ac:spMkLst>
            <pc:docMk/>
            <pc:sldMk cId="3329138851" sldId="367"/>
            <ac:spMk id="3" creationId="{5F526C46-72F9-EC53-9367-887A919CBBFC}"/>
          </ac:spMkLst>
        </pc:spChg>
        <pc:picChg chg="add mod">
          <ac:chgData name="Bauwens Arne" userId="4139ceab-ed7e-424e-b998-23df40353ed2" providerId="ADAL" clId="{88326621-2EEC-4E7D-9CEE-03955A1FA2B8}" dt="2023-12-09T13:17:10.915" v="1604" actId="1076"/>
          <ac:picMkLst>
            <pc:docMk/>
            <pc:sldMk cId="3329138851" sldId="367"/>
            <ac:picMk id="6" creationId="{E7CF183B-45FD-4D30-D587-68E18E340219}"/>
          </ac:picMkLst>
        </pc:picChg>
      </pc:sldChg>
      <pc:sldChg chg="del">
        <pc:chgData name="Bauwens Arne" userId="4139ceab-ed7e-424e-b998-23df40353ed2" providerId="ADAL" clId="{88326621-2EEC-4E7D-9CEE-03955A1FA2B8}" dt="2023-12-09T11:14:36.999" v="53" actId="47"/>
        <pc:sldMkLst>
          <pc:docMk/>
          <pc:sldMk cId="4166878097" sldId="367"/>
        </pc:sldMkLst>
      </pc:sldChg>
      <pc:sldChg chg="addSp modSp new mod">
        <pc:chgData name="Bauwens Arne" userId="4139ceab-ed7e-424e-b998-23df40353ed2" providerId="ADAL" clId="{88326621-2EEC-4E7D-9CEE-03955A1FA2B8}" dt="2023-12-09T13:26:30.196" v="1627" actId="1076"/>
        <pc:sldMkLst>
          <pc:docMk/>
          <pc:sldMk cId="3088874201" sldId="368"/>
        </pc:sldMkLst>
        <pc:spChg chg="mod">
          <ac:chgData name="Bauwens Arne" userId="4139ceab-ed7e-424e-b998-23df40353ed2" providerId="ADAL" clId="{88326621-2EEC-4E7D-9CEE-03955A1FA2B8}" dt="2023-12-09T13:26:17.919" v="1624" actId="403"/>
          <ac:spMkLst>
            <pc:docMk/>
            <pc:sldMk cId="3088874201" sldId="368"/>
            <ac:spMk id="2" creationId="{AB53ABB3-5FDF-45CC-8A42-7A61E8F952B3}"/>
          </ac:spMkLst>
        </pc:spChg>
        <pc:spChg chg="mod">
          <ac:chgData name="Bauwens Arne" userId="4139ceab-ed7e-424e-b998-23df40353ed2" providerId="ADAL" clId="{88326621-2EEC-4E7D-9CEE-03955A1FA2B8}" dt="2023-12-09T13:26:07.426" v="1622" actId="20577"/>
          <ac:spMkLst>
            <pc:docMk/>
            <pc:sldMk cId="3088874201" sldId="368"/>
            <ac:spMk id="3" creationId="{AAB059A4-9D20-E374-CEBA-2A8EE3040E49}"/>
          </ac:spMkLst>
        </pc:spChg>
        <pc:picChg chg="add mod">
          <ac:chgData name="Bauwens Arne" userId="4139ceab-ed7e-424e-b998-23df40353ed2" providerId="ADAL" clId="{88326621-2EEC-4E7D-9CEE-03955A1FA2B8}" dt="2023-12-09T13:26:30.196" v="1627" actId="1076"/>
          <ac:picMkLst>
            <pc:docMk/>
            <pc:sldMk cId="3088874201" sldId="368"/>
            <ac:picMk id="6" creationId="{38622F2F-22E6-64D1-A6ED-78FBFB7FBA6A}"/>
          </ac:picMkLst>
        </pc:picChg>
      </pc:sldChg>
      <pc:sldChg chg="del">
        <pc:chgData name="Bauwens Arne" userId="4139ceab-ed7e-424e-b998-23df40353ed2" providerId="ADAL" clId="{88326621-2EEC-4E7D-9CEE-03955A1FA2B8}" dt="2023-12-09T11:14:37.138" v="54" actId="47"/>
        <pc:sldMkLst>
          <pc:docMk/>
          <pc:sldMk cId="3099882796" sldId="368"/>
        </pc:sldMkLst>
      </pc:sldChg>
      <pc:sldChg chg="del">
        <pc:chgData name="Bauwens Arne" userId="4139ceab-ed7e-424e-b998-23df40353ed2" providerId="ADAL" clId="{88326621-2EEC-4E7D-9CEE-03955A1FA2B8}" dt="2023-12-09T11:14:37.288" v="55" actId="47"/>
        <pc:sldMkLst>
          <pc:docMk/>
          <pc:sldMk cId="814547627" sldId="369"/>
        </pc:sldMkLst>
      </pc:sldChg>
      <pc:sldChg chg="addSp modSp new mod">
        <pc:chgData name="Bauwens Arne" userId="4139ceab-ed7e-424e-b998-23df40353ed2" providerId="ADAL" clId="{88326621-2EEC-4E7D-9CEE-03955A1FA2B8}" dt="2023-12-09T13:27:05.999" v="1648" actId="20577"/>
        <pc:sldMkLst>
          <pc:docMk/>
          <pc:sldMk cId="3358944953" sldId="369"/>
        </pc:sldMkLst>
        <pc:spChg chg="mod">
          <ac:chgData name="Bauwens Arne" userId="4139ceab-ed7e-424e-b998-23df40353ed2" providerId="ADAL" clId="{88326621-2EEC-4E7D-9CEE-03955A1FA2B8}" dt="2023-12-09T13:26:40.950" v="1629"/>
          <ac:spMkLst>
            <pc:docMk/>
            <pc:sldMk cId="3358944953" sldId="369"/>
            <ac:spMk id="2" creationId="{8F7CD2FD-1642-A46B-FAA2-715F3EDF2ADF}"/>
          </ac:spMkLst>
        </pc:spChg>
        <pc:spChg chg="mod">
          <ac:chgData name="Bauwens Arne" userId="4139ceab-ed7e-424e-b998-23df40353ed2" providerId="ADAL" clId="{88326621-2EEC-4E7D-9CEE-03955A1FA2B8}" dt="2023-12-09T13:27:05.999" v="1648" actId="20577"/>
          <ac:spMkLst>
            <pc:docMk/>
            <pc:sldMk cId="3358944953" sldId="369"/>
            <ac:spMk id="3" creationId="{A159652B-812F-73BA-7A67-278FDF2758C6}"/>
          </ac:spMkLst>
        </pc:spChg>
        <pc:picChg chg="add mod">
          <ac:chgData name="Bauwens Arne" userId="4139ceab-ed7e-424e-b998-23df40353ed2" providerId="ADAL" clId="{88326621-2EEC-4E7D-9CEE-03955A1FA2B8}" dt="2023-12-09T13:26:49.116" v="1632" actId="1076"/>
          <ac:picMkLst>
            <pc:docMk/>
            <pc:sldMk cId="3358944953" sldId="369"/>
            <ac:picMk id="6" creationId="{A8444D64-6A49-8CC4-23C0-7F4822BFF1FF}"/>
          </ac:picMkLst>
        </pc:picChg>
      </pc:sldChg>
      <pc:sldChg chg="del">
        <pc:chgData name="Bauwens Arne" userId="4139ceab-ed7e-424e-b998-23df40353ed2" providerId="ADAL" clId="{88326621-2EEC-4E7D-9CEE-03955A1FA2B8}" dt="2023-12-09T11:14:37.464" v="56" actId="47"/>
        <pc:sldMkLst>
          <pc:docMk/>
          <pc:sldMk cId="609642315" sldId="370"/>
        </pc:sldMkLst>
      </pc:sldChg>
      <pc:sldChg chg="addSp modSp new mod">
        <pc:chgData name="Bauwens Arne" userId="4139ceab-ed7e-424e-b998-23df40353ed2" providerId="ADAL" clId="{88326621-2EEC-4E7D-9CEE-03955A1FA2B8}" dt="2023-12-09T13:28:15.388" v="1684" actId="1076"/>
        <pc:sldMkLst>
          <pc:docMk/>
          <pc:sldMk cId="2337417124" sldId="370"/>
        </pc:sldMkLst>
        <pc:spChg chg="mod">
          <ac:chgData name="Bauwens Arne" userId="4139ceab-ed7e-424e-b998-23df40353ed2" providerId="ADAL" clId="{88326621-2EEC-4E7D-9CEE-03955A1FA2B8}" dt="2023-12-09T13:27:16.170" v="1651" actId="404"/>
          <ac:spMkLst>
            <pc:docMk/>
            <pc:sldMk cId="2337417124" sldId="370"/>
            <ac:spMk id="2" creationId="{ECD45FEE-9D34-8855-8E85-BF842A94E676}"/>
          </ac:spMkLst>
        </pc:spChg>
        <pc:spChg chg="mod">
          <ac:chgData name="Bauwens Arne" userId="4139ceab-ed7e-424e-b998-23df40353ed2" providerId="ADAL" clId="{88326621-2EEC-4E7D-9CEE-03955A1FA2B8}" dt="2023-12-09T13:27:25.924" v="1675" actId="20577"/>
          <ac:spMkLst>
            <pc:docMk/>
            <pc:sldMk cId="2337417124" sldId="370"/>
            <ac:spMk id="3" creationId="{D269398E-5117-7486-54F7-38AA3758F96C}"/>
          </ac:spMkLst>
        </pc:spChg>
        <pc:picChg chg="add mod">
          <ac:chgData name="Bauwens Arne" userId="4139ceab-ed7e-424e-b998-23df40353ed2" providerId="ADAL" clId="{88326621-2EEC-4E7D-9CEE-03955A1FA2B8}" dt="2023-12-09T13:28:07.267" v="1680" actId="1440"/>
          <ac:picMkLst>
            <pc:docMk/>
            <pc:sldMk cId="2337417124" sldId="370"/>
            <ac:picMk id="6" creationId="{7CC0BF37-DC7C-48A3-B92A-C0D7EF4D8E0C}"/>
          </ac:picMkLst>
        </pc:picChg>
        <pc:picChg chg="add mod">
          <ac:chgData name="Bauwens Arne" userId="4139ceab-ed7e-424e-b998-23df40353ed2" providerId="ADAL" clId="{88326621-2EEC-4E7D-9CEE-03955A1FA2B8}" dt="2023-12-09T13:28:12.764" v="1682" actId="1076"/>
          <ac:picMkLst>
            <pc:docMk/>
            <pc:sldMk cId="2337417124" sldId="370"/>
            <ac:picMk id="7" creationId="{4DFB2F36-1631-7ACA-93EE-FFB7002C2CB6}"/>
          </ac:picMkLst>
        </pc:picChg>
        <pc:picChg chg="add mod">
          <ac:chgData name="Bauwens Arne" userId="4139ceab-ed7e-424e-b998-23df40353ed2" providerId="ADAL" clId="{88326621-2EEC-4E7D-9CEE-03955A1FA2B8}" dt="2023-12-09T13:28:15.388" v="1684" actId="1076"/>
          <ac:picMkLst>
            <pc:docMk/>
            <pc:sldMk cId="2337417124" sldId="370"/>
            <ac:picMk id="8" creationId="{51247CEA-261B-E7EB-D4F6-3F1584062F5F}"/>
          </ac:picMkLst>
        </pc:picChg>
      </pc:sldChg>
      <pc:sldChg chg="del">
        <pc:chgData name="Bauwens Arne" userId="4139ceab-ed7e-424e-b998-23df40353ed2" providerId="ADAL" clId="{88326621-2EEC-4E7D-9CEE-03955A1FA2B8}" dt="2023-12-09T11:14:37.627" v="57" actId="47"/>
        <pc:sldMkLst>
          <pc:docMk/>
          <pc:sldMk cId="2055527661" sldId="371"/>
        </pc:sldMkLst>
      </pc:sldChg>
      <pc:sldChg chg="modSp new mod">
        <pc:chgData name="Bauwens Arne" userId="4139ceab-ed7e-424e-b998-23df40353ed2" providerId="ADAL" clId="{88326621-2EEC-4E7D-9CEE-03955A1FA2B8}" dt="2023-12-09T13:28:33.984" v="1696"/>
        <pc:sldMkLst>
          <pc:docMk/>
          <pc:sldMk cId="3643522467" sldId="371"/>
        </pc:sldMkLst>
        <pc:spChg chg="mod">
          <ac:chgData name="Bauwens Arne" userId="4139ceab-ed7e-424e-b998-23df40353ed2" providerId="ADAL" clId="{88326621-2EEC-4E7D-9CEE-03955A1FA2B8}" dt="2023-12-09T13:28:33.984" v="1696"/>
          <ac:spMkLst>
            <pc:docMk/>
            <pc:sldMk cId="3643522467" sldId="371"/>
            <ac:spMk id="2" creationId="{C4C2CA84-F399-D30C-910B-DB2C80CF0502}"/>
          </ac:spMkLst>
        </pc:spChg>
        <pc:spChg chg="mod">
          <ac:chgData name="Bauwens Arne" userId="4139ceab-ed7e-424e-b998-23df40353ed2" providerId="ADAL" clId="{88326621-2EEC-4E7D-9CEE-03955A1FA2B8}" dt="2023-12-09T13:28:29.411" v="1695" actId="20577"/>
          <ac:spMkLst>
            <pc:docMk/>
            <pc:sldMk cId="3643522467" sldId="371"/>
            <ac:spMk id="3" creationId="{DEC5A5BC-6C5B-A3CA-0383-4BC647C37435}"/>
          </ac:spMkLst>
        </pc:spChg>
      </pc:sldChg>
      <pc:sldChg chg="modSp add mod">
        <pc:chgData name="Bauwens Arne" userId="4139ceab-ed7e-424e-b998-23df40353ed2" providerId="ADAL" clId="{88326621-2EEC-4E7D-9CEE-03955A1FA2B8}" dt="2023-12-09T13:28:47.135" v="1698"/>
        <pc:sldMkLst>
          <pc:docMk/>
          <pc:sldMk cId="264354682" sldId="372"/>
        </pc:sldMkLst>
        <pc:spChg chg="mod">
          <ac:chgData name="Bauwens Arne" userId="4139ceab-ed7e-424e-b998-23df40353ed2" providerId="ADAL" clId="{88326621-2EEC-4E7D-9CEE-03955A1FA2B8}" dt="2023-12-09T13:28:47.135" v="1698"/>
          <ac:spMkLst>
            <pc:docMk/>
            <pc:sldMk cId="264354682" sldId="372"/>
            <ac:spMk id="2" creationId="{C4C2CA84-F399-D30C-910B-DB2C80CF0502}"/>
          </ac:spMkLst>
        </pc:spChg>
      </pc:sldChg>
      <pc:sldChg chg="del">
        <pc:chgData name="Bauwens Arne" userId="4139ceab-ed7e-424e-b998-23df40353ed2" providerId="ADAL" clId="{88326621-2EEC-4E7D-9CEE-03955A1FA2B8}" dt="2023-12-09T11:14:37.808" v="58" actId="47"/>
        <pc:sldMkLst>
          <pc:docMk/>
          <pc:sldMk cId="3046914073" sldId="372"/>
        </pc:sldMkLst>
      </pc:sldChg>
      <pc:sldChg chg="modSp add mod">
        <pc:chgData name="Bauwens Arne" userId="4139ceab-ed7e-424e-b998-23df40353ed2" providerId="ADAL" clId="{88326621-2EEC-4E7D-9CEE-03955A1FA2B8}" dt="2023-12-09T14:16:39.227" v="2224" actId="20577"/>
        <pc:sldMkLst>
          <pc:docMk/>
          <pc:sldMk cId="804527891" sldId="373"/>
        </pc:sldMkLst>
        <pc:spChg chg="mod">
          <ac:chgData name="Bauwens Arne" userId="4139ceab-ed7e-424e-b998-23df40353ed2" providerId="ADAL" clId="{88326621-2EEC-4E7D-9CEE-03955A1FA2B8}" dt="2023-12-09T14:16:39.227" v="2224" actId="20577"/>
          <ac:spMkLst>
            <pc:docMk/>
            <pc:sldMk cId="804527891" sldId="373"/>
            <ac:spMk id="2" creationId="{7347230C-1131-CF15-2751-76C52A4451F8}"/>
          </ac:spMkLst>
        </pc:spChg>
      </pc:sldChg>
      <pc:sldChg chg="del">
        <pc:chgData name="Bauwens Arne" userId="4139ceab-ed7e-424e-b998-23df40353ed2" providerId="ADAL" clId="{88326621-2EEC-4E7D-9CEE-03955A1FA2B8}" dt="2023-12-09T11:14:37.970" v="59" actId="47"/>
        <pc:sldMkLst>
          <pc:docMk/>
          <pc:sldMk cId="575351391" sldId="374"/>
        </pc:sldMkLst>
      </pc:sldChg>
      <pc:sldChg chg="addSp modSp new mod">
        <pc:chgData name="Bauwens Arne" userId="4139ceab-ed7e-424e-b998-23df40353ed2" providerId="ADAL" clId="{88326621-2EEC-4E7D-9CEE-03955A1FA2B8}" dt="2023-12-09T13:30:58.077" v="1727" actId="1076"/>
        <pc:sldMkLst>
          <pc:docMk/>
          <pc:sldMk cId="1381631314" sldId="374"/>
        </pc:sldMkLst>
        <pc:spChg chg="mod">
          <ac:chgData name="Bauwens Arne" userId="4139ceab-ed7e-424e-b998-23df40353ed2" providerId="ADAL" clId="{88326621-2EEC-4E7D-9CEE-03955A1FA2B8}" dt="2023-12-09T13:30:58.077" v="1727" actId="1076"/>
          <ac:spMkLst>
            <pc:docMk/>
            <pc:sldMk cId="1381631314" sldId="374"/>
            <ac:spMk id="2" creationId="{901312BD-9ECC-9A27-1BD1-2FE9E7BF46A1}"/>
          </ac:spMkLst>
        </pc:spChg>
        <pc:spChg chg="mod">
          <ac:chgData name="Bauwens Arne" userId="4139ceab-ed7e-424e-b998-23df40353ed2" providerId="ADAL" clId="{88326621-2EEC-4E7D-9CEE-03955A1FA2B8}" dt="2023-12-09T13:29:37.821" v="1714" actId="20577"/>
          <ac:spMkLst>
            <pc:docMk/>
            <pc:sldMk cId="1381631314" sldId="374"/>
            <ac:spMk id="3" creationId="{41FA323E-E3B5-A41D-DC30-3A39955AC560}"/>
          </ac:spMkLst>
        </pc:spChg>
        <pc:picChg chg="add mod">
          <ac:chgData name="Bauwens Arne" userId="4139ceab-ed7e-424e-b998-23df40353ed2" providerId="ADAL" clId="{88326621-2EEC-4E7D-9CEE-03955A1FA2B8}" dt="2023-12-09T13:30:53.218" v="1726" actId="1076"/>
          <ac:picMkLst>
            <pc:docMk/>
            <pc:sldMk cId="1381631314" sldId="374"/>
            <ac:picMk id="6" creationId="{F08C800E-B950-AAE8-020A-371FEDC2FA42}"/>
          </ac:picMkLst>
        </pc:picChg>
      </pc:sldChg>
      <pc:sldChg chg="del">
        <pc:chgData name="Bauwens Arne" userId="4139ceab-ed7e-424e-b998-23df40353ed2" providerId="ADAL" clId="{88326621-2EEC-4E7D-9CEE-03955A1FA2B8}" dt="2023-12-09T11:14:38.099" v="60" actId="47"/>
        <pc:sldMkLst>
          <pc:docMk/>
          <pc:sldMk cId="1532227242" sldId="375"/>
        </pc:sldMkLst>
      </pc:sldChg>
      <pc:sldChg chg="addSp modSp new mod">
        <pc:chgData name="Bauwens Arne" userId="4139ceab-ed7e-424e-b998-23df40353ed2" providerId="ADAL" clId="{88326621-2EEC-4E7D-9CEE-03955A1FA2B8}" dt="2023-12-09T13:33:36.900" v="1766" actId="1076"/>
        <pc:sldMkLst>
          <pc:docMk/>
          <pc:sldMk cId="3395339601" sldId="375"/>
        </pc:sldMkLst>
        <pc:spChg chg="mod">
          <ac:chgData name="Bauwens Arne" userId="4139ceab-ed7e-424e-b998-23df40353ed2" providerId="ADAL" clId="{88326621-2EEC-4E7D-9CEE-03955A1FA2B8}" dt="2023-12-09T13:31:32.978" v="1736" actId="255"/>
          <ac:spMkLst>
            <pc:docMk/>
            <pc:sldMk cId="3395339601" sldId="375"/>
            <ac:spMk id="2" creationId="{8807EDDB-3AB6-D086-E4C5-F163FC3C8488}"/>
          </ac:spMkLst>
        </pc:spChg>
        <pc:spChg chg="mod">
          <ac:chgData name="Bauwens Arne" userId="4139ceab-ed7e-424e-b998-23df40353ed2" providerId="ADAL" clId="{88326621-2EEC-4E7D-9CEE-03955A1FA2B8}" dt="2023-12-09T13:31:13.588" v="1729"/>
          <ac:spMkLst>
            <pc:docMk/>
            <pc:sldMk cId="3395339601" sldId="375"/>
            <ac:spMk id="3" creationId="{5AF34731-7406-3D2C-8C30-B2A9AB12D610}"/>
          </ac:spMkLst>
        </pc:spChg>
        <pc:spChg chg="add mod">
          <ac:chgData name="Bauwens Arne" userId="4139ceab-ed7e-424e-b998-23df40353ed2" providerId="ADAL" clId="{88326621-2EEC-4E7D-9CEE-03955A1FA2B8}" dt="2023-12-09T13:32:05.715" v="1747" actId="1076"/>
          <ac:spMkLst>
            <pc:docMk/>
            <pc:sldMk cId="3395339601" sldId="375"/>
            <ac:spMk id="7" creationId="{D874558E-92D3-B040-9500-CB2BA76A3F88}"/>
          </ac:spMkLst>
        </pc:spChg>
        <pc:spChg chg="add mod">
          <ac:chgData name="Bauwens Arne" userId="4139ceab-ed7e-424e-b998-23df40353ed2" providerId="ADAL" clId="{88326621-2EEC-4E7D-9CEE-03955A1FA2B8}" dt="2023-12-09T13:32:48.317" v="1756" actId="1076"/>
          <ac:spMkLst>
            <pc:docMk/>
            <pc:sldMk cId="3395339601" sldId="375"/>
            <ac:spMk id="10" creationId="{D9C0AB00-DEF0-DD6D-3DC8-3448940B88C4}"/>
          </ac:spMkLst>
        </pc:spChg>
        <pc:spChg chg="add mod">
          <ac:chgData name="Bauwens Arne" userId="4139ceab-ed7e-424e-b998-23df40353ed2" providerId="ADAL" clId="{88326621-2EEC-4E7D-9CEE-03955A1FA2B8}" dt="2023-12-09T13:33:24.792" v="1763" actId="1076"/>
          <ac:spMkLst>
            <pc:docMk/>
            <pc:sldMk cId="3395339601" sldId="375"/>
            <ac:spMk id="11" creationId="{8F193CE5-44A0-EDCC-F820-ABD523686C63}"/>
          </ac:spMkLst>
        </pc:spChg>
        <pc:picChg chg="add mod">
          <ac:chgData name="Bauwens Arne" userId="4139ceab-ed7e-424e-b998-23df40353ed2" providerId="ADAL" clId="{88326621-2EEC-4E7D-9CEE-03955A1FA2B8}" dt="2023-12-09T13:32:08.991" v="1748" actId="1076"/>
          <ac:picMkLst>
            <pc:docMk/>
            <pc:sldMk cId="3395339601" sldId="375"/>
            <ac:picMk id="6" creationId="{4CDD69FF-4527-343E-FEB7-04EFDD1E1053}"/>
          </ac:picMkLst>
        </pc:picChg>
        <pc:picChg chg="add mod">
          <ac:chgData name="Bauwens Arne" userId="4139ceab-ed7e-424e-b998-23df40353ed2" providerId="ADAL" clId="{88326621-2EEC-4E7D-9CEE-03955A1FA2B8}" dt="2023-12-09T13:31:53.362" v="1744" actId="1076"/>
          <ac:picMkLst>
            <pc:docMk/>
            <pc:sldMk cId="3395339601" sldId="375"/>
            <ac:picMk id="8" creationId="{193CCE26-89C4-3577-17D1-CF38E5D8665B}"/>
          </ac:picMkLst>
        </pc:picChg>
        <pc:picChg chg="add mod">
          <ac:chgData name="Bauwens Arne" userId="4139ceab-ed7e-424e-b998-23df40353ed2" providerId="ADAL" clId="{88326621-2EEC-4E7D-9CEE-03955A1FA2B8}" dt="2023-12-09T13:31:50.157" v="1743" actId="1076"/>
          <ac:picMkLst>
            <pc:docMk/>
            <pc:sldMk cId="3395339601" sldId="375"/>
            <ac:picMk id="9" creationId="{8368C8BF-C650-1A43-2642-CB337D289D89}"/>
          </ac:picMkLst>
        </pc:picChg>
        <pc:picChg chg="add mod">
          <ac:chgData name="Bauwens Arne" userId="4139ceab-ed7e-424e-b998-23df40353ed2" providerId="ADAL" clId="{88326621-2EEC-4E7D-9CEE-03955A1FA2B8}" dt="2023-12-09T13:33:36.900" v="1766" actId="1076"/>
          <ac:picMkLst>
            <pc:docMk/>
            <pc:sldMk cId="3395339601" sldId="375"/>
            <ac:picMk id="12" creationId="{4653A96E-4C97-171A-C464-B5E8F25679F4}"/>
          </ac:picMkLst>
        </pc:picChg>
      </pc:sldChg>
      <pc:sldChg chg="modSp new mod">
        <pc:chgData name="Bauwens Arne" userId="4139ceab-ed7e-424e-b998-23df40353ed2" providerId="ADAL" clId="{88326621-2EEC-4E7D-9CEE-03955A1FA2B8}" dt="2023-12-09T13:33:58.511" v="1776" actId="20577"/>
        <pc:sldMkLst>
          <pc:docMk/>
          <pc:sldMk cId="1138811801" sldId="376"/>
        </pc:sldMkLst>
        <pc:spChg chg="mod">
          <ac:chgData name="Bauwens Arne" userId="4139ceab-ed7e-424e-b998-23df40353ed2" providerId="ADAL" clId="{88326621-2EEC-4E7D-9CEE-03955A1FA2B8}" dt="2023-12-09T13:33:53.595" v="1768"/>
          <ac:spMkLst>
            <pc:docMk/>
            <pc:sldMk cId="1138811801" sldId="376"/>
            <ac:spMk id="2" creationId="{4E09E505-B327-1B47-9436-55697E760E98}"/>
          </ac:spMkLst>
        </pc:spChg>
        <pc:spChg chg="mod">
          <ac:chgData name="Bauwens Arne" userId="4139ceab-ed7e-424e-b998-23df40353ed2" providerId="ADAL" clId="{88326621-2EEC-4E7D-9CEE-03955A1FA2B8}" dt="2023-12-09T13:33:58.511" v="1776" actId="20577"/>
          <ac:spMkLst>
            <pc:docMk/>
            <pc:sldMk cId="1138811801" sldId="376"/>
            <ac:spMk id="3" creationId="{2DD937B9-4A41-78D2-8DCA-E9A88E66D3FC}"/>
          </ac:spMkLst>
        </pc:spChg>
      </pc:sldChg>
      <pc:sldChg chg="del">
        <pc:chgData name="Bauwens Arne" userId="4139ceab-ed7e-424e-b998-23df40353ed2" providerId="ADAL" clId="{88326621-2EEC-4E7D-9CEE-03955A1FA2B8}" dt="2023-12-09T11:14:38.253" v="61" actId="47"/>
        <pc:sldMkLst>
          <pc:docMk/>
          <pc:sldMk cId="3000276649" sldId="376"/>
        </pc:sldMkLst>
      </pc:sldChg>
      <pc:sldChg chg="del">
        <pc:chgData name="Bauwens Arne" userId="4139ceab-ed7e-424e-b998-23df40353ed2" providerId="ADAL" clId="{88326621-2EEC-4E7D-9CEE-03955A1FA2B8}" dt="2023-12-09T11:14:38.406" v="62" actId="47"/>
        <pc:sldMkLst>
          <pc:docMk/>
          <pc:sldMk cId="834864704" sldId="377"/>
        </pc:sldMkLst>
      </pc:sldChg>
      <pc:sldChg chg="addSp modSp new mod">
        <pc:chgData name="Bauwens Arne" userId="4139ceab-ed7e-424e-b998-23df40353ed2" providerId="ADAL" clId="{88326621-2EEC-4E7D-9CEE-03955A1FA2B8}" dt="2023-12-09T13:37:42.066" v="1816" actId="1076"/>
        <pc:sldMkLst>
          <pc:docMk/>
          <pc:sldMk cId="2518682057" sldId="377"/>
        </pc:sldMkLst>
        <pc:spChg chg="mod">
          <ac:chgData name="Bauwens Arne" userId="4139ceab-ed7e-424e-b998-23df40353ed2" providerId="ADAL" clId="{88326621-2EEC-4E7D-9CEE-03955A1FA2B8}" dt="2023-12-09T13:36:50.096" v="1800" actId="403"/>
          <ac:spMkLst>
            <pc:docMk/>
            <pc:sldMk cId="2518682057" sldId="377"/>
            <ac:spMk id="2" creationId="{52BE517B-174D-960F-F34E-2ED8F06FEDB8}"/>
          </ac:spMkLst>
        </pc:spChg>
        <pc:spChg chg="mod">
          <ac:chgData name="Bauwens Arne" userId="4139ceab-ed7e-424e-b998-23df40353ed2" providerId="ADAL" clId="{88326621-2EEC-4E7D-9CEE-03955A1FA2B8}" dt="2023-12-09T13:35:25.902" v="1799" actId="20577"/>
          <ac:spMkLst>
            <pc:docMk/>
            <pc:sldMk cId="2518682057" sldId="377"/>
            <ac:spMk id="3" creationId="{F93982B9-8D13-DDA6-5D88-66A781130BE1}"/>
          </ac:spMkLst>
        </pc:spChg>
        <pc:graphicFrameChg chg="add mod modGraphic">
          <ac:chgData name="Bauwens Arne" userId="4139ceab-ed7e-424e-b998-23df40353ed2" providerId="ADAL" clId="{88326621-2EEC-4E7D-9CEE-03955A1FA2B8}" dt="2023-12-09T13:37:42.066" v="1816" actId="1076"/>
          <ac:graphicFrameMkLst>
            <pc:docMk/>
            <pc:sldMk cId="2518682057" sldId="377"/>
            <ac:graphicFrameMk id="6" creationId="{7FF2A35E-824A-714A-D5BF-F779C7E2A399}"/>
          </ac:graphicFrameMkLst>
        </pc:graphicFrameChg>
        <pc:picChg chg="add mod">
          <ac:chgData name="Bauwens Arne" userId="4139ceab-ed7e-424e-b998-23df40353ed2" providerId="ADAL" clId="{88326621-2EEC-4E7D-9CEE-03955A1FA2B8}" dt="2023-12-09T13:37:04.809" v="1804" actId="1076"/>
          <ac:picMkLst>
            <pc:docMk/>
            <pc:sldMk cId="2518682057" sldId="377"/>
            <ac:picMk id="7" creationId="{B3E88CFD-24DA-3E5A-B589-9435D413C219}"/>
          </ac:picMkLst>
        </pc:picChg>
        <pc:picChg chg="add mod">
          <ac:chgData name="Bauwens Arne" userId="4139ceab-ed7e-424e-b998-23df40353ed2" providerId="ADAL" clId="{88326621-2EEC-4E7D-9CEE-03955A1FA2B8}" dt="2023-12-09T13:37:06.332" v="1805" actId="1076"/>
          <ac:picMkLst>
            <pc:docMk/>
            <pc:sldMk cId="2518682057" sldId="377"/>
            <ac:picMk id="8" creationId="{73BEB603-BEB6-07E5-EF19-7FDF7CA9C07E}"/>
          </ac:picMkLst>
        </pc:picChg>
        <pc:picChg chg="add mod">
          <ac:chgData name="Bauwens Arne" userId="4139ceab-ed7e-424e-b998-23df40353ed2" providerId="ADAL" clId="{88326621-2EEC-4E7D-9CEE-03955A1FA2B8}" dt="2023-12-09T13:37:25.249" v="1809" actId="1076"/>
          <ac:picMkLst>
            <pc:docMk/>
            <pc:sldMk cId="2518682057" sldId="377"/>
            <ac:picMk id="9" creationId="{EF2FCE54-C62C-74E1-8D7B-BF9AEBF64549}"/>
          </ac:picMkLst>
        </pc:picChg>
      </pc:sldChg>
      <pc:sldChg chg="addSp modSp new mod">
        <pc:chgData name="Bauwens Arne" userId="4139ceab-ed7e-424e-b998-23df40353ed2" providerId="ADAL" clId="{88326621-2EEC-4E7D-9CEE-03955A1FA2B8}" dt="2023-12-09T13:48:40.954" v="1855" actId="14100"/>
        <pc:sldMkLst>
          <pc:docMk/>
          <pc:sldMk cId="1038115338" sldId="378"/>
        </pc:sldMkLst>
        <pc:spChg chg="mod">
          <ac:chgData name="Bauwens Arne" userId="4139ceab-ed7e-424e-b998-23df40353ed2" providerId="ADAL" clId="{88326621-2EEC-4E7D-9CEE-03955A1FA2B8}" dt="2023-12-09T13:48:38.008" v="1854" actId="1076"/>
          <ac:spMkLst>
            <pc:docMk/>
            <pc:sldMk cId="1038115338" sldId="378"/>
            <ac:spMk id="2" creationId="{FBF87FBC-3532-F4B3-092C-3CE2165A9594}"/>
          </ac:spMkLst>
        </pc:spChg>
        <pc:spChg chg="mod">
          <ac:chgData name="Bauwens Arne" userId="4139ceab-ed7e-424e-b998-23df40353ed2" providerId="ADAL" clId="{88326621-2EEC-4E7D-9CEE-03955A1FA2B8}" dt="2023-12-09T13:46:58.432" v="1829" actId="20577"/>
          <ac:spMkLst>
            <pc:docMk/>
            <pc:sldMk cId="1038115338" sldId="378"/>
            <ac:spMk id="3" creationId="{DF271324-96C8-183D-F3C8-60A8DAF9C1A3}"/>
          </ac:spMkLst>
        </pc:spChg>
        <pc:picChg chg="add mod">
          <ac:chgData name="Bauwens Arne" userId="4139ceab-ed7e-424e-b998-23df40353ed2" providerId="ADAL" clId="{88326621-2EEC-4E7D-9CEE-03955A1FA2B8}" dt="2023-12-09T13:48:40.954" v="1855" actId="14100"/>
          <ac:picMkLst>
            <pc:docMk/>
            <pc:sldMk cId="1038115338" sldId="378"/>
            <ac:picMk id="6" creationId="{5E7121DE-CEF4-9195-927B-19FDFB240FE6}"/>
          </ac:picMkLst>
        </pc:picChg>
        <pc:picChg chg="add mod">
          <ac:chgData name="Bauwens Arne" userId="4139ceab-ed7e-424e-b998-23df40353ed2" providerId="ADAL" clId="{88326621-2EEC-4E7D-9CEE-03955A1FA2B8}" dt="2023-12-09T13:48:19.825" v="1848" actId="1076"/>
          <ac:picMkLst>
            <pc:docMk/>
            <pc:sldMk cId="1038115338" sldId="378"/>
            <ac:picMk id="7" creationId="{D05258BB-3376-D18D-FFF2-C18C015E0745}"/>
          </ac:picMkLst>
        </pc:picChg>
      </pc:sldChg>
      <pc:sldChg chg="del">
        <pc:chgData name="Bauwens Arne" userId="4139ceab-ed7e-424e-b998-23df40353ed2" providerId="ADAL" clId="{88326621-2EEC-4E7D-9CEE-03955A1FA2B8}" dt="2023-12-09T11:14:38.554" v="63" actId="47"/>
        <pc:sldMkLst>
          <pc:docMk/>
          <pc:sldMk cId="2529740892" sldId="378"/>
        </pc:sldMkLst>
      </pc:sldChg>
      <pc:sldChg chg="addSp modSp new mod">
        <pc:chgData name="Bauwens Arne" userId="4139ceab-ed7e-424e-b998-23df40353ed2" providerId="ADAL" clId="{88326621-2EEC-4E7D-9CEE-03955A1FA2B8}" dt="2023-12-09T13:50:40.642" v="1878" actId="1076"/>
        <pc:sldMkLst>
          <pc:docMk/>
          <pc:sldMk cId="17541657" sldId="379"/>
        </pc:sldMkLst>
        <pc:spChg chg="mod">
          <ac:chgData name="Bauwens Arne" userId="4139ceab-ed7e-424e-b998-23df40353ed2" providerId="ADAL" clId="{88326621-2EEC-4E7D-9CEE-03955A1FA2B8}" dt="2023-12-09T13:50:09.733" v="1868" actId="20577"/>
          <ac:spMkLst>
            <pc:docMk/>
            <pc:sldMk cId="17541657" sldId="379"/>
            <ac:spMk id="3" creationId="{1590A078-11B8-A53F-5C87-296DF33BD0AA}"/>
          </ac:spMkLst>
        </pc:spChg>
        <pc:spChg chg="add mod">
          <ac:chgData name="Bauwens Arne" userId="4139ceab-ed7e-424e-b998-23df40353ed2" providerId="ADAL" clId="{88326621-2EEC-4E7D-9CEE-03955A1FA2B8}" dt="2023-12-09T13:50:40.642" v="1878" actId="1076"/>
          <ac:spMkLst>
            <pc:docMk/>
            <pc:sldMk cId="17541657" sldId="379"/>
            <ac:spMk id="8" creationId="{FE4522BB-5117-6528-D328-5638948DA7FC}"/>
          </ac:spMkLst>
        </pc:spChg>
        <pc:picChg chg="add mod">
          <ac:chgData name="Bauwens Arne" userId="4139ceab-ed7e-424e-b998-23df40353ed2" providerId="ADAL" clId="{88326621-2EEC-4E7D-9CEE-03955A1FA2B8}" dt="2023-12-09T13:50:37.471" v="1877" actId="1076"/>
          <ac:picMkLst>
            <pc:docMk/>
            <pc:sldMk cId="17541657" sldId="379"/>
            <ac:picMk id="6" creationId="{298C3173-89A8-18C8-D8BC-3F42C6428207}"/>
          </ac:picMkLst>
        </pc:picChg>
        <pc:picChg chg="add mod">
          <ac:chgData name="Bauwens Arne" userId="4139ceab-ed7e-424e-b998-23df40353ed2" providerId="ADAL" clId="{88326621-2EEC-4E7D-9CEE-03955A1FA2B8}" dt="2023-12-09T13:50:36.425" v="1876" actId="1076"/>
          <ac:picMkLst>
            <pc:docMk/>
            <pc:sldMk cId="17541657" sldId="379"/>
            <ac:picMk id="7" creationId="{4AABB3D0-887F-5083-1F33-16E822C8FA0A}"/>
          </ac:picMkLst>
        </pc:picChg>
      </pc:sldChg>
      <pc:sldChg chg="del">
        <pc:chgData name="Bauwens Arne" userId="4139ceab-ed7e-424e-b998-23df40353ed2" providerId="ADAL" clId="{88326621-2EEC-4E7D-9CEE-03955A1FA2B8}" dt="2023-12-09T11:14:38.714" v="64" actId="47"/>
        <pc:sldMkLst>
          <pc:docMk/>
          <pc:sldMk cId="2862489040" sldId="379"/>
        </pc:sldMkLst>
      </pc:sldChg>
      <pc:sldChg chg="addSp modSp new mod modAnim">
        <pc:chgData name="Bauwens Arne" userId="4139ceab-ed7e-424e-b998-23df40353ed2" providerId="ADAL" clId="{88326621-2EEC-4E7D-9CEE-03955A1FA2B8}" dt="2023-12-09T13:52:05.736" v="1940" actId="20577"/>
        <pc:sldMkLst>
          <pc:docMk/>
          <pc:sldMk cId="2532456121" sldId="380"/>
        </pc:sldMkLst>
        <pc:spChg chg="mod">
          <ac:chgData name="Bauwens Arne" userId="4139ceab-ed7e-424e-b998-23df40353ed2" providerId="ADAL" clId="{88326621-2EEC-4E7D-9CEE-03955A1FA2B8}" dt="2023-12-09T13:52:05.736" v="1940" actId="20577"/>
          <ac:spMkLst>
            <pc:docMk/>
            <pc:sldMk cId="2532456121" sldId="380"/>
            <ac:spMk id="3" creationId="{268C7C74-99D0-A3A1-B1B2-AFEB742D7A4F}"/>
          </ac:spMkLst>
        </pc:spChg>
        <pc:spChg chg="add mod">
          <ac:chgData name="Bauwens Arne" userId="4139ceab-ed7e-424e-b998-23df40353ed2" providerId="ADAL" clId="{88326621-2EEC-4E7D-9CEE-03955A1FA2B8}" dt="2023-12-09T13:51:54.284" v="1928" actId="1037"/>
          <ac:spMkLst>
            <pc:docMk/>
            <pc:sldMk cId="2532456121" sldId="380"/>
            <ac:spMk id="6" creationId="{6E13B900-D164-92B2-03D1-0B06871949A3}"/>
          </ac:spMkLst>
        </pc:spChg>
        <pc:spChg chg="add mod">
          <ac:chgData name="Bauwens Arne" userId="4139ceab-ed7e-424e-b998-23df40353ed2" providerId="ADAL" clId="{88326621-2EEC-4E7D-9CEE-03955A1FA2B8}" dt="2023-12-09T13:51:54.284" v="1928" actId="1037"/>
          <ac:spMkLst>
            <pc:docMk/>
            <pc:sldMk cId="2532456121" sldId="380"/>
            <ac:spMk id="11" creationId="{BA44D520-4122-3B93-09AA-EBB5BE03FC1A}"/>
          </ac:spMkLst>
        </pc:spChg>
        <pc:spChg chg="add mod">
          <ac:chgData name="Bauwens Arne" userId="4139ceab-ed7e-424e-b998-23df40353ed2" providerId="ADAL" clId="{88326621-2EEC-4E7D-9CEE-03955A1FA2B8}" dt="2023-12-09T13:51:54.284" v="1928" actId="1037"/>
          <ac:spMkLst>
            <pc:docMk/>
            <pc:sldMk cId="2532456121" sldId="380"/>
            <ac:spMk id="12" creationId="{D1086055-EBF2-0198-151B-ADB5BFA8ADC3}"/>
          </ac:spMkLst>
        </pc:spChg>
        <pc:spChg chg="add mod">
          <ac:chgData name="Bauwens Arne" userId="4139ceab-ed7e-424e-b998-23df40353ed2" providerId="ADAL" clId="{88326621-2EEC-4E7D-9CEE-03955A1FA2B8}" dt="2023-12-09T13:51:54.284" v="1928" actId="1037"/>
          <ac:spMkLst>
            <pc:docMk/>
            <pc:sldMk cId="2532456121" sldId="380"/>
            <ac:spMk id="13" creationId="{34D794CF-2CA6-CC10-9B10-491C69CD978B}"/>
          </ac:spMkLst>
        </pc:spChg>
        <pc:picChg chg="add mod">
          <ac:chgData name="Bauwens Arne" userId="4139ceab-ed7e-424e-b998-23df40353ed2" providerId="ADAL" clId="{88326621-2EEC-4E7D-9CEE-03955A1FA2B8}" dt="2023-12-09T13:51:54.284" v="1928" actId="1037"/>
          <ac:picMkLst>
            <pc:docMk/>
            <pc:sldMk cId="2532456121" sldId="380"/>
            <ac:picMk id="7" creationId="{6B5A4E2D-73D2-3FBE-6952-687F6218D739}"/>
          </ac:picMkLst>
        </pc:picChg>
        <pc:picChg chg="add mod">
          <ac:chgData name="Bauwens Arne" userId="4139ceab-ed7e-424e-b998-23df40353ed2" providerId="ADAL" clId="{88326621-2EEC-4E7D-9CEE-03955A1FA2B8}" dt="2023-12-09T13:51:54.284" v="1928" actId="1037"/>
          <ac:picMkLst>
            <pc:docMk/>
            <pc:sldMk cId="2532456121" sldId="380"/>
            <ac:picMk id="8" creationId="{4B943889-6B85-213B-B9CF-E9AC16DFB4C0}"/>
          </ac:picMkLst>
        </pc:picChg>
        <pc:picChg chg="add mod">
          <ac:chgData name="Bauwens Arne" userId="4139ceab-ed7e-424e-b998-23df40353ed2" providerId="ADAL" clId="{88326621-2EEC-4E7D-9CEE-03955A1FA2B8}" dt="2023-12-09T13:51:54.284" v="1928" actId="1037"/>
          <ac:picMkLst>
            <pc:docMk/>
            <pc:sldMk cId="2532456121" sldId="380"/>
            <ac:picMk id="9" creationId="{435ECA93-9D60-8DE6-4DB8-8E948FCC70C1}"/>
          </ac:picMkLst>
        </pc:picChg>
        <pc:cxnChg chg="add mod">
          <ac:chgData name="Bauwens Arne" userId="4139ceab-ed7e-424e-b998-23df40353ed2" providerId="ADAL" clId="{88326621-2EEC-4E7D-9CEE-03955A1FA2B8}" dt="2023-12-09T13:51:54.284" v="1928" actId="1037"/>
          <ac:cxnSpMkLst>
            <pc:docMk/>
            <pc:sldMk cId="2532456121" sldId="380"/>
            <ac:cxnSpMk id="10" creationId="{92BD8CBB-7D96-D9D5-2874-688CD47DC012}"/>
          </ac:cxnSpMkLst>
        </pc:cxnChg>
        <pc:cxnChg chg="add mod">
          <ac:chgData name="Bauwens Arne" userId="4139ceab-ed7e-424e-b998-23df40353ed2" providerId="ADAL" clId="{88326621-2EEC-4E7D-9CEE-03955A1FA2B8}" dt="2023-12-09T13:51:54.284" v="1928" actId="1037"/>
          <ac:cxnSpMkLst>
            <pc:docMk/>
            <pc:sldMk cId="2532456121" sldId="380"/>
            <ac:cxnSpMk id="14" creationId="{0EB05AAA-4B38-9005-B7F6-C15A1C427502}"/>
          </ac:cxnSpMkLst>
        </pc:cxnChg>
      </pc:sldChg>
      <pc:sldChg chg="del">
        <pc:chgData name="Bauwens Arne" userId="4139ceab-ed7e-424e-b998-23df40353ed2" providerId="ADAL" clId="{88326621-2EEC-4E7D-9CEE-03955A1FA2B8}" dt="2023-12-09T11:14:38.884" v="65" actId="47"/>
        <pc:sldMkLst>
          <pc:docMk/>
          <pc:sldMk cId="1079566770" sldId="381"/>
        </pc:sldMkLst>
      </pc:sldChg>
      <pc:sldChg chg="addSp modSp new mod modAnim">
        <pc:chgData name="Bauwens Arne" userId="4139ceab-ed7e-424e-b998-23df40353ed2" providerId="ADAL" clId="{88326621-2EEC-4E7D-9CEE-03955A1FA2B8}" dt="2023-12-09T13:53:10.607" v="1955" actId="1076"/>
        <pc:sldMkLst>
          <pc:docMk/>
          <pc:sldMk cId="3290118747" sldId="381"/>
        </pc:sldMkLst>
        <pc:spChg chg="mod">
          <ac:chgData name="Bauwens Arne" userId="4139ceab-ed7e-424e-b998-23df40353ed2" providerId="ADAL" clId="{88326621-2EEC-4E7D-9CEE-03955A1FA2B8}" dt="2023-12-09T13:53:01.135" v="1953" actId="20577"/>
          <ac:spMkLst>
            <pc:docMk/>
            <pc:sldMk cId="3290118747" sldId="381"/>
            <ac:spMk id="3" creationId="{504738E1-0082-DBF6-609C-F671EA9EA70E}"/>
          </ac:spMkLst>
        </pc:spChg>
        <pc:spChg chg="add mod">
          <ac:chgData name="Bauwens Arne" userId="4139ceab-ed7e-424e-b998-23df40353ed2" providerId="ADAL" clId="{88326621-2EEC-4E7D-9CEE-03955A1FA2B8}" dt="2023-12-09T13:53:10.607" v="1955" actId="1076"/>
          <ac:spMkLst>
            <pc:docMk/>
            <pc:sldMk cId="3290118747" sldId="381"/>
            <ac:spMk id="9" creationId="{6325828A-C103-A15A-BE10-735F9BFEC296}"/>
          </ac:spMkLst>
        </pc:spChg>
        <pc:spChg chg="add mod">
          <ac:chgData name="Bauwens Arne" userId="4139ceab-ed7e-424e-b998-23df40353ed2" providerId="ADAL" clId="{88326621-2EEC-4E7D-9CEE-03955A1FA2B8}" dt="2023-12-09T13:53:10.607" v="1955" actId="1076"/>
          <ac:spMkLst>
            <pc:docMk/>
            <pc:sldMk cId="3290118747" sldId="381"/>
            <ac:spMk id="10" creationId="{0D09D533-4F9D-0DD2-835E-35B12D689DE3}"/>
          </ac:spMkLst>
        </pc:spChg>
        <pc:spChg chg="add mod">
          <ac:chgData name="Bauwens Arne" userId="4139ceab-ed7e-424e-b998-23df40353ed2" providerId="ADAL" clId="{88326621-2EEC-4E7D-9CEE-03955A1FA2B8}" dt="2023-12-09T13:53:10.607" v="1955" actId="1076"/>
          <ac:spMkLst>
            <pc:docMk/>
            <pc:sldMk cId="3290118747" sldId="381"/>
            <ac:spMk id="12" creationId="{9BF7D296-2E53-A72C-F479-85C67DB9076F}"/>
          </ac:spMkLst>
        </pc:spChg>
        <pc:picChg chg="add mod">
          <ac:chgData name="Bauwens Arne" userId="4139ceab-ed7e-424e-b998-23df40353ed2" providerId="ADAL" clId="{88326621-2EEC-4E7D-9CEE-03955A1FA2B8}" dt="2023-12-09T13:53:10.607" v="1955" actId="1076"/>
          <ac:picMkLst>
            <pc:docMk/>
            <pc:sldMk cId="3290118747" sldId="381"/>
            <ac:picMk id="6" creationId="{B8A4900B-869A-FED0-8E7D-D0FB591FBF59}"/>
          </ac:picMkLst>
        </pc:picChg>
        <pc:picChg chg="add mod">
          <ac:chgData name="Bauwens Arne" userId="4139ceab-ed7e-424e-b998-23df40353ed2" providerId="ADAL" clId="{88326621-2EEC-4E7D-9CEE-03955A1FA2B8}" dt="2023-12-09T13:53:10.607" v="1955" actId="1076"/>
          <ac:picMkLst>
            <pc:docMk/>
            <pc:sldMk cId="3290118747" sldId="381"/>
            <ac:picMk id="7" creationId="{6D5853B8-F716-842E-3857-CB04880320E4}"/>
          </ac:picMkLst>
        </pc:picChg>
        <pc:picChg chg="add mod">
          <ac:chgData name="Bauwens Arne" userId="4139ceab-ed7e-424e-b998-23df40353ed2" providerId="ADAL" clId="{88326621-2EEC-4E7D-9CEE-03955A1FA2B8}" dt="2023-12-09T13:53:10.607" v="1955" actId="1076"/>
          <ac:picMkLst>
            <pc:docMk/>
            <pc:sldMk cId="3290118747" sldId="381"/>
            <ac:picMk id="11" creationId="{561A1D7B-E12C-1B95-222C-F76E84D0D34B}"/>
          </ac:picMkLst>
        </pc:picChg>
        <pc:cxnChg chg="add mod">
          <ac:chgData name="Bauwens Arne" userId="4139ceab-ed7e-424e-b998-23df40353ed2" providerId="ADAL" clId="{88326621-2EEC-4E7D-9CEE-03955A1FA2B8}" dt="2023-12-09T13:53:10.607" v="1955" actId="1076"/>
          <ac:cxnSpMkLst>
            <pc:docMk/>
            <pc:sldMk cId="3290118747" sldId="381"/>
            <ac:cxnSpMk id="8" creationId="{65AEFAA3-B8F0-BDFE-61E6-55683B80E7E5}"/>
          </ac:cxnSpMkLst>
        </pc:cxnChg>
        <pc:cxnChg chg="add mod">
          <ac:chgData name="Bauwens Arne" userId="4139ceab-ed7e-424e-b998-23df40353ed2" providerId="ADAL" clId="{88326621-2EEC-4E7D-9CEE-03955A1FA2B8}" dt="2023-12-09T13:53:10.607" v="1955" actId="1076"/>
          <ac:cxnSpMkLst>
            <pc:docMk/>
            <pc:sldMk cId="3290118747" sldId="381"/>
            <ac:cxnSpMk id="13" creationId="{89868B06-F94E-3BB5-8877-6109D70D5EFD}"/>
          </ac:cxnSpMkLst>
        </pc:cxnChg>
      </pc:sldChg>
      <pc:sldChg chg="addSp modSp new mod modAnim">
        <pc:chgData name="Bauwens Arne" userId="4139ceab-ed7e-424e-b998-23df40353ed2" providerId="ADAL" clId="{88326621-2EEC-4E7D-9CEE-03955A1FA2B8}" dt="2023-12-09T13:53:25.968" v="1970" actId="20577"/>
        <pc:sldMkLst>
          <pc:docMk/>
          <pc:sldMk cId="2306582379" sldId="382"/>
        </pc:sldMkLst>
        <pc:spChg chg="mod">
          <ac:chgData name="Bauwens Arne" userId="4139ceab-ed7e-424e-b998-23df40353ed2" providerId="ADAL" clId="{88326621-2EEC-4E7D-9CEE-03955A1FA2B8}" dt="2023-12-09T13:53:25.968" v="1970" actId="20577"/>
          <ac:spMkLst>
            <pc:docMk/>
            <pc:sldMk cId="2306582379" sldId="382"/>
            <ac:spMk id="3" creationId="{1ABF94B6-8222-AEBA-C870-99B96CF27A39}"/>
          </ac:spMkLst>
        </pc:spChg>
        <pc:spChg chg="add mod">
          <ac:chgData name="Bauwens Arne" userId="4139ceab-ed7e-424e-b998-23df40353ed2" providerId="ADAL" clId="{88326621-2EEC-4E7D-9CEE-03955A1FA2B8}" dt="2023-12-09T13:53:22.455" v="1958" actId="1076"/>
          <ac:spMkLst>
            <pc:docMk/>
            <pc:sldMk cId="2306582379" sldId="382"/>
            <ac:spMk id="9" creationId="{9C9AAAD1-629F-58D2-9772-E79453E5B49F}"/>
          </ac:spMkLst>
        </pc:spChg>
        <pc:spChg chg="add mod">
          <ac:chgData name="Bauwens Arne" userId="4139ceab-ed7e-424e-b998-23df40353ed2" providerId="ADAL" clId="{88326621-2EEC-4E7D-9CEE-03955A1FA2B8}" dt="2023-12-09T13:53:22.455" v="1958" actId="1076"/>
          <ac:spMkLst>
            <pc:docMk/>
            <pc:sldMk cId="2306582379" sldId="382"/>
            <ac:spMk id="10" creationId="{6569ADAA-4064-F310-D927-7BB8FCDC993C}"/>
          </ac:spMkLst>
        </pc:spChg>
        <pc:spChg chg="add mod">
          <ac:chgData name="Bauwens Arne" userId="4139ceab-ed7e-424e-b998-23df40353ed2" providerId="ADAL" clId="{88326621-2EEC-4E7D-9CEE-03955A1FA2B8}" dt="2023-12-09T13:53:22.455" v="1958" actId="1076"/>
          <ac:spMkLst>
            <pc:docMk/>
            <pc:sldMk cId="2306582379" sldId="382"/>
            <ac:spMk id="12" creationId="{FE267F2F-9AD1-6918-EE9F-87885AFB41B4}"/>
          </ac:spMkLst>
        </pc:spChg>
        <pc:picChg chg="add mod">
          <ac:chgData name="Bauwens Arne" userId="4139ceab-ed7e-424e-b998-23df40353ed2" providerId="ADAL" clId="{88326621-2EEC-4E7D-9CEE-03955A1FA2B8}" dt="2023-12-09T13:53:22.455" v="1958" actId="1076"/>
          <ac:picMkLst>
            <pc:docMk/>
            <pc:sldMk cId="2306582379" sldId="382"/>
            <ac:picMk id="6" creationId="{58CC942D-953D-976E-CC9F-1320493AAD72}"/>
          </ac:picMkLst>
        </pc:picChg>
        <pc:picChg chg="add mod">
          <ac:chgData name="Bauwens Arne" userId="4139ceab-ed7e-424e-b998-23df40353ed2" providerId="ADAL" clId="{88326621-2EEC-4E7D-9CEE-03955A1FA2B8}" dt="2023-12-09T13:53:22.455" v="1958" actId="1076"/>
          <ac:picMkLst>
            <pc:docMk/>
            <pc:sldMk cId="2306582379" sldId="382"/>
            <ac:picMk id="7" creationId="{D6378189-EEBE-73FC-7F87-4AFA78F6C974}"/>
          </ac:picMkLst>
        </pc:picChg>
        <pc:picChg chg="add mod">
          <ac:chgData name="Bauwens Arne" userId="4139ceab-ed7e-424e-b998-23df40353ed2" providerId="ADAL" clId="{88326621-2EEC-4E7D-9CEE-03955A1FA2B8}" dt="2023-12-09T13:53:22.455" v="1958" actId="1076"/>
          <ac:picMkLst>
            <pc:docMk/>
            <pc:sldMk cId="2306582379" sldId="382"/>
            <ac:picMk id="11" creationId="{A82002FD-A90C-DD9A-EE05-B51E2183F7C5}"/>
          </ac:picMkLst>
        </pc:picChg>
        <pc:cxnChg chg="add mod">
          <ac:chgData name="Bauwens Arne" userId="4139ceab-ed7e-424e-b998-23df40353ed2" providerId="ADAL" clId="{88326621-2EEC-4E7D-9CEE-03955A1FA2B8}" dt="2023-12-09T13:53:22.455" v="1958" actId="1076"/>
          <ac:cxnSpMkLst>
            <pc:docMk/>
            <pc:sldMk cId="2306582379" sldId="382"/>
            <ac:cxnSpMk id="8" creationId="{70E4932B-2859-51E3-EE76-17AD01085E8A}"/>
          </ac:cxnSpMkLst>
        </pc:cxnChg>
        <pc:cxnChg chg="add mod">
          <ac:chgData name="Bauwens Arne" userId="4139ceab-ed7e-424e-b998-23df40353ed2" providerId="ADAL" clId="{88326621-2EEC-4E7D-9CEE-03955A1FA2B8}" dt="2023-12-09T13:53:22.455" v="1958" actId="1076"/>
          <ac:cxnSpMkLst>
            <pc:docMk/>
            <pc:sldMk cId="2306582379" sldId="382"/>
            <ac:cxnSpMk id="13" creationId="{B0F3BDFA-365A-5251-190F-1A238230C4AD}"/>
          </ac:cxnSpMkLst>
        </pc:cxnChg>
      </pc:sldChg>
      <pc:sldChg chg="addSp modSp new mod modAnim">
        <pc:chgData name="Bauwens Arne" userId="4139ceab-ed7e-424e-b998-23df40353ed2" providerId="ADAL" clId="{88326621-2EEC-4E7D-9CEE-03955A1FA2B8}" dt="2023-12-09T13:53:42.128" v="1985" actId="20577"/>
        <pc:sldMkLst>
          <pc:docMk/>
          <pc:sldMk cId="2039318793" sldId="383"/>
        </pc:sldMkLst>
        <pc:spChg chg="mod">
          <ac:chgData name="Bauwens Arne" userId="4139ceab-ed7e-424e-b998-23df40353ed2" providerId="ADAL" clId="{88326621-2EEC-4E7D-9CEE-03955A1FA2B8}" dt="2023-12-09T13:53:42.128" v="1985" actId="20577"/>
          <ac:spMkLst>
            <pc:docMk/>
            <pc:sldMk cId="2039318793" sldId="383"/>
            <ac:spMk id="3" creationId="{ACF813B5-A41E-7876-7702-49186C5F05B4}"/>
          </ac:spMkLst>
        </pc:spChg>
        <pc:spChg chg="add mod">
          <ac:chgData name="Bauwens Arne" userId="4139ceab-ed7e-424e-b998-23df40353ed2" providerId="ADAL" clId="{88326621-2EEC-4E7D-9CEE-03955A1FA2B8}" dt="2023-12-09T13:53:37.464" v="1973" actId="1076"/>
          <ac:spMkLst>
            <pc:docMk/>
            <pc:sldMk cId="2039318793" sldId="383"/>
            <ac:spMk id="12" creationId="{8178E136-150A-55F9-347B-CFBD7D179A2F}"/>
          </ac:spMkLst>
        </pc:spChg>
        <pc:spChg chg="add mod">
          <ac:chgData name="Bauwens Arne" userId="4139ceab-ed7e-424e-b998-23df40353ed2" providerId="ADAL" clId="{88326621-2EEC-4E7D-9CEE-03955A1FA2B8}" dt="2023-12-09T13:53:37.464" v="1973" actId="1076"/>
          <ac:spMkLst>
            <pc:docMk/>
            <pc:sldMk cId="2039318793" sldId="383"/>
            <ac:spMk id="13" creationId="{9AC819A6-2B25-1A56-CA8F-7C1736BF7BEF}"/>
          </ac:spMkLst>
        </pc:spChg>
        <pc:picChg chg="add mod">
          <ac:chgData name="Bauwens Arne" userId="4139ceab-ed7e-424e-b998-23df40353ed2" providerId="ADAL" clId="{88326621-2EEC-4E7D-9CEE-03955A1FA2B8}" dt="2023-12-09T13:53:37.464" v="1973" actId="1076"/>
          <ac:picMkLst>
            <pc:docMk/>
            <pc:sldMk cId="2039318793" sldId="383"/>
            <ac:picMk id="6" creationId="{A821FB95-7909-244F-06BE-0394524ED091}"/>
          </ac:picMkLst>
        </pc:picChg>
        <pc:picChg chg="add mod">
          <ac:chgData name="Bauwens Arne" userId="4139ceab-ed7e-424e-b998-23df40353ed2" providerId="ADAL" clId="{88326621-2EEC-4E7D-9CEE-03955A1FA2B8}" dt="2023-12-09T13:53:37.464" v="1973" actId="1076"/>
          <ac:picMkLst>
            <pc:docMk/>
            <pc:sldMk cId="2039318793" sldId="383"/>
            <ac:picMk id="7" creationId="{CA4B5667-7A11-FC20-DDF6-ECF3B19A81BE}"/>
          </ac:picMkLst>
        </pc:picChg>
        <pc:picChg chg="add mod">
          <ac:chgData name="Bauwens Arne" userId="4139ceab-ed7e-424e-b998-23df40353ed2" providerId="ADAL" clId="{88326621-2EEC-4E7D-9CEE-03955A1FA2B8}" dt="2023-12-09T13:53:37.464" v="1973" actId="1076"/>
          <ac:picMkLst>
            <pc:docMk/>
            <pc:sldMk cId="2039318793" sldId="383"/>
            <ac:picMk id="8" creationId="{8AF36F42-9F4A-B9E6-BBB8-3F853E388D61}"/>
          </ac:picMkLst>
        </pc:picChg>
        <pc:picChg chg="add mod">
          <ac:chgData name="Bauwens Arne" userId="4139ceab-ed7e-424e-b998-23df40353ed2" providerId="ADAL" clId="{88326621-2EEC-4E7D-9CEE-03955A1FA2B8}" dt="2023-12-09T13:53:37.464" v="1973" actId="1076"/>
          <ac:picMkLst>
            <pc:docMk/>
            <pc:sldMk cId="2039318793" sldId="383"/>
            <ac:picMk id="10" creationId="{DA998143-7C33-06BD-04C5-817DA7B6B057}"/>
          </ac:picMkLst>
        </pc:picChg>
        <pc:cxnChg chg="add mod">
          <ac:chgData name="Bauwens Arne" userId="4139ceab-ed7e-424e-b998-23df40353ed2" providerId="ADAL" clId="{88326621-2EEC-4E7D-9CEE-03955A1FA2B8}" dt="2023-12-09T13:53:37.464" v="1973" actId="1076"/>
          <ac:cxnSpMkLst>
            <pc:docMk/>
            <pc:sldMk cId="2039318793" sldId="383"/>
            <ac:cxnSpMk id="9" creationId="{3136E755-8C3A-1118-5B91-660F29E69149}"/>
          </ac:cxnSpMkLst>
        </pc:cxnChg>
        <pc:cxnChg chg="add mod">
          <ac:chgData name="Bauwens Arne" userId="4139ceab-ed7e-424e-b998-23df40353ed2" providerId="ADAL" clId="{88326621-2EEC-4E7D-9CEE-03955A1FA2B8}" dt="2023-12-09T13:53:37.464" v="1973" actId="1076"/>
          <ac:cxnSpMkLst>
            <pc:docMk/>
            <pc:sldMk cId="2039318793" sldId="383"/>
            <ac:cxnSpMk id="11" creationId="{FE7F2B32-D022-11A7-27A8-F8875B2A5FEC}"/>
          </ac:cxnSpMkLst>
        </pc:cxnChg>
      </pc:sldChg>
      <pc:sldChg chg="del">
        <pc:chgData name="Bauwens Arne" userId="4139ceab-ed7e-424e-b998-23df40353ed2" providerId="ADAL" clId="{88326621-2EEC-4E7D-9CEE-03955A1FA2B8}" dt="2023-12-09T11:14:39.090" v="66" actId="47"/>
        <pc:sldMkLst>
          <pc:docMk/>
          <pc:sldMk cId="3425228493" sldId="383"/>
        </pc:sldMkLst>
      </pc:sldChg>
      <pc:sldChg chg="del">
        <pc:chgData name="Bauwens Arne" userId="4139ceab-ed7e-424e-b998-23df40353ed2" providerId="ADAL" clId="{88326621-2EEC-4E7D-9CEE-03955A1FA2B8}" dt="2023-12-09T11:14:39.201" v="67" actId="47"/>
        <pc:sldMkLst>
          <pc:docMk/>
          <pc:sldMk cId="702087076" sldId="384"/>
        </pc:sldMkLst>
      </pc:sldChg>
      <pc:sldChg chg="addSp modSp new mod">
        <pc:chgData name="Bauwens Arne" userId="4139ceab-ed7e-424e-b998-23df40353ed2" providerId="ADAL" clId="{88326621-2EEC-4E7D-9CEE-03955A1FA2B8}" dt="2023-12-09T13:54:00.689" v="2004" actId="1076"/>
        <pc:sldMkLst>
          <pc:docMk/>
          <pc:sldMk cId="3064480113" sldId="384"/>
        </pc:sldMkLst>
        <pc:spChg chg="mod">
          <ac:chgData name="Bauwens Arne" userId="4139ceab-ed7e-424e-b998-23df40353ed2" providerId="ADAL" clId="{88326621-2EEC-4E7D-9CEE-03955A1FA2B8}" dt="2023-12-09T13:53:56.030" v="2002" actId="20577"/>
          <ac:spMkLst>
            <pc:docMk/>
            <pc:sldMk cId="3064480113" sldId="384"/>
            <ac:spMk id="3" creationId="{F6A5C40D-0AC2-86AE-CDBA-8D65EFA4E762}"/>
          </ac:spMkLst>
        </pc:spChg>
        <pc:picChg chg="add mod">
          <ac:chgData name="Bauwens Arne" userId="4139ceab-ed7e-424e-b998-23df40353ed2" providerId="ADAL" clId="{88326621-2EEC-4E7D-9CEE-03955A1FA2B8}" dt="2023-12-09T13:54:00.689" v="2004" actId="1076"/>
          <ac:picMkLst>
            <pc:docMk/>
            <pc:sldMk cId="3064480113" sldId="384"/>
            <ac:picMk id="6" creationId="{B7A1D837-7A6E-741F-2FFD-E7BFEFF77A2C}"/>
          </ac:picMkLst>
        </pc:picChg>
      </pc:sldChg>
      <pc:sldChg chg="del">
        <pc:chgData name="Bauwens Arne" userId="4139ceab-ed7e-424e-b998-23df40353ed2" providerId="ADAL" clId="{88326621-2EEC-4E7D-9CEE-03955A1FA2B8}" dt="2023-12-09T11:14:39.363" v="68" actId="47"/>
        <pc:sldMkLst>
          <pc:docMk/>
          <pc:sldMk cId="1808317417" sldId="385"/>
        </pc:sldMkLst>
      </pc:sldChg>
      <pc:sldChg chg="addSp modSp new mod">
        <pc:chgData name="Bauwens Arne" userId="4139ceab-ed7e-424e-b998-23df40353ed2" providerId="ADAL" clId="{88326621-2EEC-4E7D-9CEE-03955A1FA2B8}" dt="2023-12-09T13:54:18.288" v="2021" actId="1076"/>
        <pc:sldMkLst>
          <pc:docMk/>
          <pc:sldMk cId="2592650453" sldId="385"/>
        </pc:sldMkLst>
        <pc:spChg chg="mod">
          <ac:chgData name="Bauwens Arne" userId="4139ceab-ed7e-424e-b998-23df40353ed2" providerId="ADAL" clId="{88326621-2EEC-4E7D-9CEE-03955A1FA2B8}" dt="2023-12-09T13:54:11.899" v="2017" actId="20577"/>
          <ac:spMkLst>
            <pc:docMk/>
            <pc:sldMk cId="2592650453" sldId="385"/>
            <ac:spMk id="3" creationId="{32F0879D-3C6C-481E-007C-7F0C777CF52C}"/>
          </ac:spMkLst>
        </pc:spChg>
        <pc:picChg chg="add mod">
          <ac:chgData name="Bauwens Arne" userId="4139ceab-ed7e-424e-b998-23df40353ed2" providerId="ADAL" clId="{88326621-2EEC-4E7D-9CEE-03955A1FA2B8}" dt="2023-12-09T13:54:18.288" v="2021" actId="1076"/>
          <ac:picMkLst>
            <pc:docMk/>
            <pc:sldMk cId="2592650453" sldId="385"/>
            <ac:picMk id="6" creationId="{73C6E1AC-6B9D-B9EF-A94D-1C58FC402D33}"/>
          </ac:picMkLst>
        </pc:picChg>
        <pc:picChg chg="add mod">
          <ac:chgData name="Bauwens Arne" userId="4139ceab-ed7e-424e-b998-23df40353ed2" providerId="ADAL" clId="{88326621-2EEC-4E7D-9CEE-03955A1FA2B8}" dt="2023-12-09T13:54:18.288" v="2021" actId="1076"/>
          <ac:picMkLst>
            <pc:docMk/>
            <pc:sldMk cId="2592650453" sldId="385"/>
            <ac:picMk id="7" creationId="{D01527EE-D604-D52E-9FE8-C0B6842B145D}"/>
          </ac:picMkLst>
        </pc:picChg>
      </pc:sldChg>
      <pc:sldChg chg="addSp modSp new mod">
        <pc:chgData name="Bauwens Arne" userId="4139ceab-ed7e-424e-b998-23df40353ed2" providerId="ADAL" clId="{88326621-2EEC-4E7D-9CEE-03955A1FA2B8}" dt="2023-12-09T14:11:28.951" v="2144" actId="1076"/>
        <pc:sldMkLst>
          <pc:docMk/>
          <pc:sldMk cId="60858618" sldId="386"/>
        </pc:sldMkLst>
        <pc:spChg chg="mod">
          <ac:chgData name="Bauwens Arne" userId="4139ceab-ed7e-424e-b998-23df40353ed2" providerId="ADAL" clId="{88326621-2EEC-4E7D-9CEE-03955A1FA2B8}" dt="2023-12-09T14:11:10.441" v="2137" actId="403"/>
          <ac:spMkLst>
            <pc:docMk/>
            <pc:sldMk cId="60858618" sldId="386"/>
            <ac:spMk id="2" creationId="{B71D7CF3-F1F9-22DE-79A9-AA3496D17DD9}"/>
          </ac:spMkLst>
        </pc:spChg>
        <pc:spChg chg="mod">
          <ac:chgData name="Bauwens Arne" userId="4139ceab-ed7e-424e-b998-23df40353ed2" providerId="ADAL" clId="{88326621-2EEC-4E7D-9CEE-03955A1FA2B8}" dt="2023-12-09T14:10:13.136" v="2122" actId="20577"/>
          <ac:spMkLst>
            <pc:docMk/>
            <pc:sldMk cId="60858618" sldId="386"/>
            <ac:spMk id="3" creationId="{15F14555-C46F-F734-8EEF-01AB34125063}"/>
          </ac:spMkLst>
        </pc:spChg>
        <pc:picChg chg="add mod">
          <ac:chgData name="Bauwens Arne" userId="4139ceab-ed7e-424e-b998-23df40353ed2" providerId="ADAL" clId="{88326621-2EEC-4E7D-9CEE-03955A1FA2B8}" dt="2023-12-09T14:11:19.147" v="2140" actId="1076"/>
          <ac:picMkLst>
            <pc:docMk/>
            <pc:sldMk cId="60858618" sldId="386"/>
            <ac:picMk id="6" creationId="{F380DF4A-E2A1-D388-9864-7F2A7B735E15}"/>
          </ac:picMkLst>
        </pc:picChg>
        <pc:picChg chg="add mod">
          <ac:chgData name="Bauwens Arne" userId="4139ceab-ed7e-424e-b998-23df40353ed2" providerId="ADAL" clId="{88326621-2EEC-4E7D-9CEE-03955A1FA2B8}" dt="2023-12-09T14:11:28.951" v="2144" actId="1076"/>
          <ac:picMkLst>
            <pc:docMk/>
            <pc:sldMk cId="60858618" sldId="386"/>
            <ac:picMk id="7" creationId="{807C7596-F63C-2537-0DFC-68BB8FA02399}"/>
          </ac:picMkLst>
        </pc:picChg>
      </pc:sldChg>
      <pc:sldChg chg="del">
        <pc:chgData name="Bauwens Arne" userId="4139ceab-ed7e-424e-b998-23df40353ed2" providerId="ADAL" clId="{88326621-2EEC-4E7D-9CEE-03955A1FA2B8}" dt="2023-12-09T11:14:39.494" v="69" actId="47"/>
        <pc:sldMkLst>
          <pc:docMk/>
          <pc:sldMk cId="3600666686" sldId="386"/>
        </pc:sldMkLst>
      </pc:sldChg>
      <pc:sldChg chg="del">
        <pc:chgData name="Bauwens Arne" userId="4139ceab-ed7e-424e-b998-23df40353ed2" providerId="ADAL" clId="{88326621-2EEC-4E7D-9CEE-03955A1FA2B8}" dt="2023-12-09T11:14:41.030" v="70" actId="47"/>
        <pc:sldMkLst>
          <pc:docMk/>
          <pc:sldMk cId="122583663" sldId="387"/>
        </pc:sldMkLst>
      </pc:sldChg>
      <pc:sldChg chg="addSp modSp new mod modShow">
        <pc:chgData name="Bauwens Arne" userId="4139ceab-ed7e-424e-b998-23df40353ed2" providerId="ADAL" clId="{88326621-2EEC-4E7D-9CEE-03955A1FA2B8}" dt="2023-12-09T13:56:42.401" v="2052" actId="20577"/>
        <pc:sldMkLst>
          <pc:docMk/>
          <pc:sldMk cId="2439691762" sldId="387"/>
        </pc:sldMkLst>
        <pc:spChg chg="mod">
          <ac:chgData name="Bauwens Arne" userId="4139ceab-ed7e-424e-b998-23df40353ed2" providerId="ADAL" clId="{88326621-2EEC-4E7D-9CEE-03955A1FA2B8}" dt="2023-12-09T13:55:51.924" v="2029" actId="404"/>
          <ac:spMkLst>
            <pc:docMk/>
            <pc:sldMk cId="2439691762" sldId="387"/>
            <ac:spMk id="2" creationId="{18A93C91-279D-67C2-1C19-9BDE2D1A9433}"/>
          </ac:spMkLst>
        </pc:spChg>
        <pc:spChg chg="mod">
          <ac:chgData name="Bauwens Arne" userId="4139ceab-ed7e-424e-b998-23df40353ed2" providerId="ADAL" clId="{88326621-2EEC-4E7D-9CEE-03955A1FA2B8}" dt="2023-12-09T13:56:42.401" v="2052" actId="20577"/>
          <ac:spMkLst>
            <pc:docMk/>
            <pc:sldMk cId="2439691762" sldId="387"/>
            <ac:spMk id="3" creationId="{FCE4F509-07B2-16BD-C5C1-BE5A4BEB5748}"/>
          </ac:spMkLst>
        </pc:spChg>
        <pc:spChg chg="add mod">
          <ac:chgData name="Bauwens Arne" userId="4139ceab-ed7e-424e-b998-23df40353ed2" providerId="ADAL" clId="{88326621-2EEC-4E7D-9CEE-03955A1FA2B8}" dt="2023-12-09T13:56:22.809" v="2035" actId="1076"/>
          <ac:spMkLst>
            <pc:docMk/>
            <pc:sldMk cId="2439691762" sldId="387"/>
            <ac:spMk id="11" creationId="{87C99EC3-427E-57E9-E47B-982A2D7AD293}"/>
          </ac:spMkLst>
        </pc:spChg>
        <pc:spChg chg="add mod">
          <ac:chgData name="Bauwens Arne" userId="4139ceab-ed7e-424e-b998-23df40353ed2" providerId="ADAL" clId="{88326621-2EEC-4E7D-9CEE-03955A1FA2B8}" dt="2023-12-09T13:56:22.809" v="2035" actId="1076"/>
          <ac:spMkLst>
            <pc:docMk/>
            <pc:sldMk cId="2439691762" sldId="387"/>
            <ac:spMk id="12" creationId="{9BB1FE75-6318-B897-4114-047F3BBA8D00}"/>
          </ac:spMkLst>
        </pc:spChg>
        <pc:grpChg chg="add mod">
          <ac:chgData name="Bauwens Arne" userId="4139ceab-ed7e-424e-b998-23df40353ed2" providerId="ADAL" clId="{88326621-2EEC-4E7D-9CEE-03955A1FA2B8}" dt="2023-12-09T13:56:13.872" v="2033" actId="1076"/>
          <ac:grpSpMkLst>
            <pc:docMk/>
            <pc:sldMk cId="2439691762" sldId="387"/>
            <ac:grpSpMk id="7" creationId="{C3D0BC97-8853-EEFD-DEDA-47B3B48AE50C}"/>
          </ac:grpSpMkLst>
        </pc:grpChg>
        <pc:picChg chg="add mod">
          <ac:chgData name="Bauwens Arne" userId="4139ceab-ed7e-424e-b998-23df40353ed2" providerId="ADAL" clId="{88326621-2EEC-4E7D-9CEE-03955A1FA2B8}" dt="2023-12-09T13:56:13.872" v="2033" actId="1076"/>
          <ac:picMkLst>
            <pc:docMk/>
            <pc:sldMk cId="2439691762" sldId="387"/>
            <ac:picMk id="6" creationId="{5528CFDA-37EB-5175-D314-9322B435947F}"/>
          </ac:picMkLst>
        </pc:picChg>
        <pc:picChg chg="mod">
          <ac:chgData name="Bauwens Arne" userId="4139ceab-ed7e-424e-b998-23df40353ed2" providerId="ADAL" clId="{88326621-2EEC-4E7D-9CEE-03955A1FA2B8}" dt="2023-12-09T13:56:13.872" v="2033" actId="1076"/>
          <ac:picMkLst>
            <pc:docMk/>
            <pc:sldMk cId="2439691762" sldId="387"/>
            <ac:picMk id="8" creationId="{5859BD1D-C0C0-C761-CA97-925FE568FFF5}"/>
          </ac:picMkLst>
        </pc:picChg>
        <pc:picChg chg="mod">
          <ac:chgData name="Bauwens Arne" userId="4139ceab-ed7e-424e-b998-23df40353ed2" providerId="ADAL" clId="{88326621-2EEC-4E7D-9CEE-03955A1FA2B8}" dt="2023-12-09T13:56:13.872" v="2033" actId="1076"/>
          <ac:picMkLst>
            <pc:docMk/>
            <pc:sldMk cId="2439691762" sldId="387"/>
            <ac:picMk id="9" creationId="{BFF2AACC-50B5-BFD3-5F9B-841BB9FAEC88}"/>
          </ac:picMkLst>
        </pc:picChg>
        <pc:picChg chg="add mod">
          <ac:chgData name="Bauwens Arne" userId="4139ceab-ed7e-424e-b998-23df40353ed2" providerId="ADAL" clId="{88326621-2EEC-4E7D-9CEE-03955A1FA2B8}" dt="2023-12-09T13:56:13.872" v="2033" actId="1076"/>
          <ac:picMkLst>
            <pc:docMk/>
            <pc:sldMk cId="2439691762" sldId="387"/>
            <ac:picMk id="10" creationId="{54C7E738-5337-7FC7-2868-01A35C5E530D}"/>
          </ac:picMkLst>
        </pc:picChg>
      </pc:sldChg>
      <pc:sldChg chg="addSp modSp new mod ord modShow">
        <pc:chgData name="Bauwens Arne" userId="4139ceab-ed7e-424e-b998-23df40353ed2" providerId="ADAL" clId="{88326621-2EEC-4E7D-9CEE-03955A1FA2B8}" dt="2023-12-09T13:57:48.926" v="2064" actId="729"/>
        <pc:sldMkLst>
          <pc:docMk/>
          <pc:sldMk cId="2323138322" sldId="388"/>
        </pc:sldMkLst>
        <pc:spChg chg="mod">
          <ac:chgData name="Bauwens Arne" userId="4139ceab-ed7e-424e-b998-23df40353ed2" providerId="ADAL" clId="{88326621-2EEC-4E7D-9CEE-03955A1FA2B8}" dt="2023-12-09T13:56:58.135" v="2056" actId="12"/>
          <ac:spMkLst>
            <pc:docMk/>
            <pc:sldMk cId="2323138322" sldId="388"/>
            <ac:spMk id="2" creationId="{971CE5B8-E17B-8610-B9D7-9356DB741ED0}"/>
          </ac:spMkLst>
        </pc:spChg>
        <pc:spChg chg="mod">
          <ac:chgData name="Bauwens Arne" userId="4139ceab-ed7e-424e-b998-23df40353ed2" providerId="ADAL" clId="{88326621-2EEC-4E7D-9CEE-03955A1FA2B8}" dt="2023-12-09T13:56:48.854" v="2053"/>
          <ac:spMkLst>
            <pc:docMk/>
            <pc:sldMk cId="2323138322" sldId="388"/>
            <ac:spMk id="3" creationId="{ADE6FBF8-E6C9-EBA0-E74C-41A224E92BDF}"/>
          </ac:spMkLst>
        </pc:spChg>
        <pc:spChg chg="add mod">
          <ac:chgData name="Bauwens Arne" userId="4139ceab-ed7e-424e-b998-23df40353ed2" providerId="ADAL" clId="{88326621-2EEC-4E7D-9CEE-03955A1FA2B8}" dt="2023-12-09T13:57:31.158" v="2061" actId="1076"/>
          <ac:spMkLst>
            <pc:docMk/>
            <pc:sldMk cId="2323138322" sldId="388"/>
            <ac:spMk id="8" creationId="{550A041C-91E4-2D95-E788-D4FFDC25BDE5}"/>
          </ac:spMkLst>
        </pc:spChg>
        <pc:picChg chg="add mod">
          <ac:chgData name="Bauwens Arne" userId="4139ceab-ed7e-424e-b998-23df40353ed2" providerId="ADAL" clId="{88326621-2EEC-4E7D-9CEE-03955A1FA2B8}" dt="2023-12-09T13:57:17.597" v="2058" actId="14100"/>
          <ac:picMkLst>
            <pc:docMk/>
            <pc:sldMk cId="2323138322" sldId="388"/>
            <ac:picMk id="6" creationId="{DB5FCC68-8BAD-2294-F741-F6574781C3AE}"/>
          </ac:picMkLst>
        </pc:picChg>
        <pc:picChg chg="add mod">
          <ac:chgData name="Bauwens Arne" userId="4139ceab-ed7e-424e-b998-23df40353ed2" providerId="ADAL" clId="{88326621-2EEC-4E7D-9CEE-03955A1FA2B8}" dt="2023-12-09T13:57:20.399" v="2059" actId="14100"/>
          <ac:picMkLst>
            <pc:docMk/>
            <pc:sldMk cId="2323138322" sldId="388"/>
            <ac:picMk id="7" creationId="{01E3C139-1B53-0349-7F5B-0089436CFF39}"/>
          </ac:picMkLst>
        </pc:picChg>
        <pc:picChg chg="add mod">
          <ac:chgData name="Bauwens Arne" userId="4139ceab-ed7e-424e-b998-23df40353ed2" providerId="ADAL" clId="{88326621-2EEC-4E7D-9CEE-03955A1FA2B8}" dt="2023-12-09T13:57:11.258" v="2057"/>
          <ac:picMkLst>
            <pc:docMk/>
            <pc:sldMk cId="2323138322" sldId="388"/>
            <ac:picMk id="9" creationId="{EE4BF501-56B8-9609-CBC3-6E317E4B1206}"/>
          </ac:picMkLst>
        </pc:picChg>
        <pc:cxnChg chg="add mod">
          <ac:chgData name="Bauwens Arne" userId="4139ceab-ed7e-424e-b998-23df40353ed2" providerId="ADAL" clId="{88326621-2EEC-4E7D-9CEE-03955A1FA2B8}" dt="2023-12-09T13:57:44.488" v="2063" actId="14100"/>
          <ac:cxnSpMkLst>
            <pc:docMk/>
            <pc:sldMk cId="2323138322" sldId="388"/>
            <ac:cxnSpMk id="10" creationId="{0612722F-4B4F-0184-A9DE-8E69FE06E239}"/>
          </ac:cxnSpMkLst>
        </pc:cxnChg>
      </pc:sldChg>
      <pc:sldChg chg="modSp add mod">
        <pc:chgData name="Bauwens Arne" userId="4139ceab-ed7e-424e-b998-23df40353ed2" providerId="ADAL" clId="{88326621-2EEC-4E7D-9CEE-03955A1FA2B8}" dt="2023-12-09T14:16:33.398" v="2221" actId="20577"/>
        <pc:sldMkLst>
          <pc:docMk/>
          <pc:sldMk cId="2070297390" sldId="389"/>
        </pc:sldMkLst>
        <pc:spChg chg="mod">
          <ac:chgData name="Bauwens Arne" userId="4139ceab-ed7e-424e-b998-23df40353ed2" providerId="ADAL" clId="{88326621-2EEC-4E7D-9CEE-03955A1FA2B8}" dt="2023-12-09T14:16:33.398" v="2221" actId="20577"/>
          <ac:spMkLst>
            <pc:docMk/>
            <pc:sldMk cId="2070297390" sldId="389"/>
            <ac:spMk id="2" creationId="{7347230C-1131-CF15-2751-76C52A4451F8}"/>
          </ac:spMkLst>
        </pc:spChg>
      </pc:sldChg>
      <pc:sldChg chg="addSp modSp new mod">
        <pc:chgData name="Bauwens Arne" userId="4139ceab-ed7e-424e-b998-23df40353ed2" providerId="ADAL" clId="{88326621-2EEC-4E7D-9CEE-03955A1FA2B8}" dt="2023-12-09T14:12:45.420" v="2166" actId="1076"/>
        <pc:sldMkLst>
          <pc:docMk/>
          <pc:sldMk cId="1752004344" sldId="390"/>
        </pc:sldMkLst>
        <pc:spChg chg="mod">
          <ac:chgData name="Bauwens Arne" userId="4139ceab-ed7e-424e-b998-23df40353ed2" providerId="ADAL" clId="{88326621-2EEC-4E7D-9CEE-03955A1FA2B8}" dt="2023-12-09T14:12:34.813" v="2162" actId="403"/>
          <ac:spMkLst>
            <pc:docMk/>
            <pc:sldMk cId="1752004344" sldId="390"/>
            <ac:spMk id="2" creationId="{E21BA324-4163-2A21-8A60-F257A36FA6E3}"/>
          </ac:spMkLst>
        </pc:spChg>
        <pc:spChg chg="mod">
          <ac:chgData name="Bauwens Arne" userId="4139ceab-ed7e-424e-b998-23df40353ed2" providerId="ADAL" clId="{88326621-2EEC-4E7D-9CEE-03955A1FA2B8}" dt="2023-12-09T14:12:24.077" v="2159" actId="20577"/>
          <ac:spMkLst>
            <pc:docMk/>
            <pc:sldMk cId="1752004344" sldId="390"/>
            <ac:spMk id="3" creationId="{6E3BABE2-87BA-E096-0F88-5DB71877AE27}"/>
          </ac:spMkLst>
        </pc:spChg>
        <pc:picChg chg="add mod">
          <ac:chgData name="Bauwens Arne" userId="4139ceab-ed7e-424e-b998-23df40353ed2" providerId="ADAL" clId="{88326621-2EEC-4E7D-9CEE-03955A1FA2B8}" dt="2023-12-09T14:12:45.420" v="2166" actId="1076"/>
          <ac:picMkLst>
            <pc:docMk/>
            <pc:sldMk cId="1752004344" sldId="390"/>
            <ac:picMk id="6" creationId="{8983B26F-5D64-2957-DCD3-893FA0B084C3}"/>
          </ac:picMkLst>
        </pc:picChg>
      </pc:sldChg>
      <pc:sldChg chg="addSp modSp new mod">
        <pc:chgData name="Bauwens Arne" userId="4139ceab-ed7e-424e-b998-23df40353ed2" providerId="ADAL" clId="{88326621-2EEC-4E7D-9CEE-03955A1FA2B8}" dt="2023-12-09T14:15:25.769" v="2197" actId="404"/>
        <pc:sldMkLst>
          <pc:docMk/>
          <pc:sldMk cId="3620479157" sldId="391"/>
        </pc:sldMkLst>
        <pc:spChg chg="mod">
          <ac:chgData name="Bauwens Arne" userId="4139ceab-ed7e-424e-b998-23df40353ed2" providerId="ADAL" clId="{88326621-2EEC-4E7D-9CEE-03955A1FA2B8}" dt="2023-12-09T14:15:25.769" v="2197" actId="404"/>
          <ac:spMkLst>
            <pc:docMk/>
            <pc:sldMk cId="3620479157" sldId="391"/>
            <ac:spMk id="2" creationId="{049B456A-9BFA-D5FC-3797-4B66BEC75F4D}"/>
          </ac:spMkLst>
        </pc:spChg>
        <pc:spChg chg="mod">
          <ac:chgData name="Bauwens Arne" userId="4139ceab-ed7e-424e-b998-23df40353ed2" providerId="ADAL" clId="{88326621-2EEC-4E7D-9CEE-03955A1FA2B8}" dt="2023-12-09T14:13:59.127" v="2177" actId="20577"/>
          <ac:spMkLst>
            <pc:docMk/>
            <pc:sldMk cId="3620479157" sldId="391"/>
            <ac:spMk id="3" creationId="{1AF24A62-6D4E-AFDB-447B-F60016DE974E}"/>
          </ac:spMkLst>
        </pc:spChg>
        <pc:picChg chg="add mod">
          <ac:chgData name="Bauwens Arne" userId="4139ceab-ed7e-424e-b998-23df40353ed2" providerId="ADAL" clId="{88326621-2EEC-4E7D-9CEE-03955A1FA2B8}" dt="2023-12-09T14:14:50.138" v="2190" actId="1076"/>
          <ac:picMkLst>
            <pc:docMk/>
            <pc:sldMk cId="3620479157" sldId="391"/>
            <ac:picMk id="6" creationId="{EF91A745-D132-4BDE-0CF5-97FFA3CF033E}"/>
          </ac:picMkLst>
        </pc:picChg>
      </pc:sldChg>
      <pc:sldChg chg="addSp modSp new mod">
        <pc:chgData name="Bauwens Arne" userId="4139ceab-ed7e-424e-b998-23df40353ed2" providerId="ADAL" clId="{88326621-2EEC-4E7D-9CEE-03955A1FA2B8}" dt="2023-12-09T14:18:41.921" v="2259" actId="14100"/>
        <pc:sldMkLst>
          <pc:docMk/>
          <pc:sldMk cId="1734106702" sldId="392"/>
        </pc:sldMkLst>
        <pc:spChg chg="mod">
          <ac:chgData name="Bauwens Arne" userId="4139ceab-ed7e-424e-b998-23df40353ed2" providerId="ADAL" clId="{88326621-2EEC-4E7D-9CEE-03955A1FA2B8}" dt="2023-12-09T14:18:17.365" v="2251" actId="404"/>
          <ac:spMkLst>
            <pc:docMk/>
            <pc:sldMk cId="1734106702" sldId="392"/>
            <ac:spMk id="2" creationId="{C86FFA25-12F8-75D1-1127-93EC44C33CDB}"/>
          </ac:spMkLst>
        </pc:spChg>
        <pc:spChg chg="mod">
          <ac:chgData name="Bauwens Arne" userId="4139ceab-ed7e-424e-b998-23df40353ed2" providerId="ADAL" clId="{88326621-2EEC-4E7D-9CEE-03955A1FA2B8}" dt="2023-12-09T14:17:44.477" v="2244" actId="20577"/>
          <ac:spMkLst>
            <pc:docMk/>
            <pc:sldMk cId="1734106702" sldId="392"/>
            <ac:spMk id="3" creationId="{D35301CE-904C-D05B-F47F-440446B81CBD}"/>
          </ac:spMkLst>
        </pc:spChg>
        <pc:picChg chg="add mod">
          <ac:chgData name="Bauwens Arne" userId="4139ceab-ed7e-424e-b998-23df40353ed2" providerId="ADAL" clId="{88326621-2EEC-4E7D-9CEE-03955A1FA2B8}" dt="2023-12-09T14:18:37.189" v="2257" actId="14100"/>
          <ac:picMkLst>
            <pc:docMk/>
            <pc:sldMk cId="1734106702" sldId="392"/>
            <ac:picMk id="6" creationId="{E5F40E71-C877-2D94-E0C2-26D995E47778}"/>
          </ac:picMkLst>
        </pc:picChg>
        <pc:picChg chg="add mod">
          <ac:chgData name="Bauwens Arne" userId="4139ceab-ed7e-424e-b998-23df40353ed2" providerId="ADAL" clId="{88326621-2EEC-4E7D-9CEE-03955A1FA2B8}" dt="2023-12-09T14:18:41.921" v="2259" actId="14100"/>
          <ac:picMkLst>
            <pc:docMk/>
            <pc:sldMk cId="1734106702" sldId="392"/>
            <ac:picMk id="7" creationId="{C5EC77D0-E40F-5803-3B6F-787076122619}"/>
          </ac:picMkLst>
        </pc:picChg>
      </pc:sldChg>
      <pc:sldChg chg="modSp add mod">
        <pc:chgData name="Bauwens Arne" userId="4139ceab-ed7e-424e-b998-23df40353ed2" providerId="ADAL" clId="{88326621-2EEC-4E7D-9CEE-03955A1FA2B8}" dt="2023-12-09T14:17:37.160" v="2237" actId="207"/>
        <pc:sldMkLst>
          <pc:docMk/>
          <pc:sldMk cId="3202077446" sldId="393"/>
        </pc:sldMkLst>
        <pc:spChg chg="mod">
          <ac:chgData name="Bauwens Arne" userId="4139ceab-ed7e-424e-b998-23df40353ed2" providerId="ADAL" clId="{88326621-2EEC-4E7D-9CEE-03955A1FA2B8}" dt="2023-12-09T14:17:37.160" v="2237" actId="207"/>
          <ac:spMkLst>
            <pc:docMk/>
            <pc:sldMk cId="3202077446" sldId="393"/>
            <ac:spMk id="2" creationId="{7347230C-1131-CF15-2751-76C52A4451F8}"/>
          </ac:spMkLst>
        </pc:spChg>
      </pc:sldChg>
      <pc:sldChg chg="modSp new mod">
        <pc:chgData name="Bauwens Arne" userId="4139ceab-ed7e-424e-b998-23df40353ed2" providerId="ADAL" clId="{88326621-2EEC-4E7D-9CEE-03955A1FA2B8}" dt="2023-12-09T14:19:40.273" v="2272" actId="404"/>
        <pc:sldMkLst>
          <pc:docMk/>
          <pc:sldMk cId="2815761945" sldId="394"/>
        </pc:sldMkLst>
        <pc:spChg chg="mod">
          <ac:chgData name="Bauwens Arne" userId="4139ceab-ed7e-424e-b998-23df40353ed2" providerId="ADAL" clId="{88326621-2EEC-4E7D-9CEE-03955A1FA2B8}" dt="2023-12-09T14:19:40.273" v="2272" actId="404"/>
          <ac:spMkLst>
            <pc:docMk/>
            <pc:sldMk cId="2815761945" sldId="394"/>
            <ac:spMk id="2" creationId="{AE45F757-4DC4-3387-5626-099B758DABF5}"/>
          </ac:spMkLst>
        </pc:spChg>
        <pc:spChg chg="mod">
          <ac:chgData name="Bauwens Arne" userId="4139ceab-ed7e-424e-b998-23df40353ed2" providerId="ADAL" clId="{88326621-2EEC-4E7D-9CEE-03955A1FA2B8}" dt="2023-12-09T14:19:21.884" v="2267" actId="20577"/>
          <ac:spMkLst>
            <pc:docMk/>
            <pc:sldMk cId="2815761945" sldId="394"/>
            <ac:spMk id="3" creationId="{F6DC62C3-0D22-2F8B-505C-2C09B7A00618}"/>
          </ac:spMkLst>
        </pc:spChg>
      </pc:sldChg>
      <pc:sldChg chg="modSp add mod">
        <pc:chgData name="Bauwens Arne" userId="4139ceab-ed7e-424e-b998-23df40353ed2" providerId="ADAL" clId="{88326621-2EEC-4E7D-9CEE-03955A1FA2B8}" dt="2023-12-09T14:20:00.318" v="2277" actId="207"/>
        <pc:sldMkLst>
          <pc:docMk/>
          <pc:sldMk cId="2033507976" sldId="395"/>
        </pc:sldMkLst>
        <pc:spChg chg="mod">
          <ac:chgData name="Bauwens Arne" userId="4139ceab-ed7e-424e-b998-23df40353ed2" providerId="ADAL" clId="{88326621-2EEC-4E7D-9CEE-03955A1FA2B8}" dt="2023-12-09T14:20:00.318" v="2277" actId="207"/>
          <ac:spMkLst>
            <pc:docMk/>
            <pc:sldMk cId="2033507976" sldId="395"/>
            <ac:spMk id="2" creationId="{7347230C-1131-CF15-2751-76C52A4451F8}"/>
          </ac:spMkLst>
        </pc:spChg>
      </pc:sldChg>
      <pc:sldChg chg="addSp modSp new mod">
        <pc:chgData name="Bauwens Arne" userId="4139ceab-ed7e-424e-b998-23df40353ed2" providerId="ADAL" clId="{88326621-2EEC-4E7D-9CEE-03955A1FA2B8}" dt="2023-12-09T14:35:01.324" v="2308" actId="14100"/>
        <pc:sldMkLst>
          <pc:docMk/>
          <pc:sldMk cId="489022190" sldId="396"/>
        </pc:sldMkLst>
        <pc:spChg chg="mod">
          <ac:chgData name="Bauwens Arne" userId="4139ceab-ed7e-424e-b998-23df40353ed2" providerId="ADAL" clId="{88326621-2EEC-4E7D-9CEE-03955A1FA2B8}" dt="2023-12-09T14:34:38.838" v="2302" actId="404"/>
          <ac:spMkLst>
            <pc:docMk/>
            <pc:sldMk cId="489022190" sldId="396"/>
            <ac:spMk id="2" creationId="{746273A0-D0EE-1534-B7F6-E692CC567DA6}"/>
          </ac:spMkLst>
        </pc:spChg>
        <pc:spChg chg="mod">
          <ac:chgData name="Bauwens Arne" userId="4139ceab-ed7e-424e-b998-23df40353ed2" providerId="ADAL" clId="{88326621-2EEC-4E7D-9CEE-03955A1FA2B8}" dt="2023-12-09T14:20:22.404" v="2296" actId="20577"/>
          <ac:spMkLst>
            <pc:docMk/>
            <pc:sldMk cId="489022190" sldId="396"/>
            <ac:spMk id="3" creationId="{DE010C66-91ED-1928-4354-50166776D542}"/>
          </ac:spMkLst>
        </pc:spChg>
        <pc:picChg chg="add mod">
          <ac:chgData name="Bauwens Arne" userId="4139ceab-ed7e-424e-b998-23df40353ed2" providerId="ADAL" clId="{88326621-2EEC-4E7D-9CEE-03955A1FA2B8}" dt="2023-12-09T14:35:01.324" v="2308" actId="14100"/>
          <ac:picMkLst>
            <pc:docMk/>
            <pc:sldMk cId="489022190" sldId="396"/>
            <ac:picMk id="6" creationId="{58A81292-6289-04E9-CEF9-A9541121C7D8}"/>
          </ac:picMkLst>
        </pc:picChg>
      </pc:sldChg>
      <pc:sldChg chg="addSp modSp new mod">
        <pc:chgData name="Bauwens Arne" userId="4139ceab-ed7e-424e-b998-23df40353ed2" providerId="ADAL" clId="{88326621-2EEC-4E7D-9CEE-03955A1FA2B8}" dt="2023-12-09T14:36:32.806" v="2322" actId="1076"/>
        <pc:sldMkLst>
          <pc:docMk/>
          <pc:sldMk cId="2423211549" sldId="397"/>
        </pc:sldMkLst>
        <pc:spChg chg="mod">
          <ac:chgData name="Bauwens Arne" userId="4139ceab-ed7e-424e-b998-23df40353ed2" providerId="ADAL" clId="{88326621-2EEC-4E7D-9CEE-03955A1FA2B8}" dt="2023-12-09T14:35:57.340" v="2316" actId="404"/>
          <ac:spMkLst>
            <pc:docMk/>
            <pc:sldMk cId="2423211549" sldId="397"/>
            <ac:spMk id="2" creationId="{8D3DD5A0-2C02-970C-E224-2F942C56FC9F}"/>
          </ac:spMkLst>
        </pc:spChg>
        <pc:spChg chg="mod">
          <ac:chgData name="Bauwens Arne" userId="4139ceab-ed7e-424e-b998-23df40353ed2" providerId="ADAL" clId="{88326621-2EEC-4E7D-9CEE-03955A1FA2B8}" dt="2023-12-09T14:35:15.455" v="2310"/>
          <ac:spMkLst>
            <pc:docMk/>
            <pc:sldMk cId="2423211549" sldId="397"/>
            <ac:spMk id="3" creationId="{7F835635-AD92-F428-E7DB-AF749FDA0F3A}"/>
          </ac:spMkLst>
        </pc:spChg>
        <pc:picChg chg="add mod">
          <ac:chgData name="Bauwens Arne" userId="4139ceab-ed7e-424e-b998-23df40353ed2" providerId="ADAL" clId="{88326621-2EEC-4E7D-9CEE-03955A1FA2B8}" dt="2023-12-09T14:36:32.806" v="2322" actId="1076"/>
          <ac:picMkLst>
            <pc:docMk/>
            <pc:sldMk cId="2423211549" sldId="397"/>
            <ac:picMk id="6" creationId="{8C1F8BF1-A3D1-2813-28E5-E0D6F29B95BE}"/>
          </ac:picMkLst>
        </pc:picChg>
      </pc:sldChg>
      <pc:sldChg chg="modSp new mod">
        <pc:chgData name="Bauwens Arne" userId="4139ceab-ed7e-424e-b998-23df40353ed2" providerId="ADAL" clId="{88326621-2EEC-4E7D-9CEE-03955A1FA2B8}" dt="2023-12-09T14:36:54.488" v="2335" actId="404"/>
        <pc:sldMkLst>
          <pc:docMk/>
          <pc:sldMk cId="200341089" sldId="398"/>
        </pc:sldMkLst>
        <pc:spChg chg="mod">
          <ac:chgData name="Bauwens Arne" userId="4139ceab-ed7e-424e-b998-23df40353ed2" providerId="ADAL" clId="{88326621-2EEC-4E7D-9CEE-03955A1FA2B8}" dt="2023-12-09T14:36:54.488" v="2335" actId="404"/>
          <ac:spMkLst>
            <pc:docMk/>
            <pc:sldMk cId="200341089" sldId="398"/>
            <ac:spMk id="2" creationId="{8C510968-73C7-8BF4-46F4-827961151FCC}"/>
          </ac:spMkLst>
        </pc:spChg>
        <pc:spChg chg="mod">
          <ac:chgData name="Bauwens Arne" userId="4139ceab-ed7e-424e-b998-23df40353ed2" providerId="ADAL" clId="{88326621-2EEC-4E7D-9CEE-03955A1FA2B8}" dt="2023-12-09T14:36:41.473" v="2333" actId="20577"/>
          <ac:spMkLst>
            <pc:docMk/>
            <pc:sldMk cId="200341089" sldId="398"/>
            <ac:spMk id="3" creationId="{FCC2234C-FC64-AA54-A0F0-2429FBA46AA0}"/>
          </ac:spMkLst>
        </pc:spChg>
      </pc:sldChg>
      <pc:sldChg chg="modSp new mod">
        <pc:chgData name="Bauwens Arne" userId="4139ceab-ed7e-424e-b998-23df40353ed2" providerId="ADAL" clId="{88326621-2EEC-4E7D-9CEE-03955A1FA2B8}" dt="2023-12-09T14:37:16.478" v="2351" actId="15"/>
        <pc:sldMkLst>
          <pc:docMk/>
          <pc:sldMk cId="319017866" sldId="399"/>
        </pc:sldMkLst>
        <pc:spChg chg="mod">
          <ac:chgData name="Bauwens Arne" userId="4139ceab-ed7e-424e-b998-23df40353ed2" providerId="ADAL" clId="{88326621-2EEC-4E7D-9CEE-03955A1FA2B8}" dt="2023-12-09T14:37:16.478" v="2351" actId="15"/>
          <ac:spMkLst>
            <pc:docMk/>
            <pc:sldMk cId="319017866" sldId="399"/>
            <ac:spMk id="2" creationId="{77FFB5E8-B0C1-B269-C79F-51C024805865}"/>
          </ac:spMkLst>
        </pc:spChg>
        <pc:spChg chg="mod">
          <ac:chgData name="Bauwens Arne" userId="4139ceab-ed7e-424e-b998-23df40353ed2" providerId="ADAL" clId="{88326621-2EEC-4E7D-9CEE-03955A1FA2B8}" dt="2023-12-09T14:36:59.096" v="2346" actId="20577"/>
          <ac:spMkLst>
            <pc:docMk/>
            <pc:sldMk cId="319017866" sldId="399"/>
            <ac:spMk id="3" creationId="{8E8E627A-D829-AD98-A9ED-2BF0ECC6737F}"/>
          </ac:spMkLst>
        </pc:spChg>
      </pc:sldChg>
      <pc:sldChg chg="addSp modSp new mod">
        <pc:chgData name="Bauwens Arne" userId="4139ceab-ed7e-424e-b998-23df40353ed2" providerId="ADAL" clId="{88326621-2EEC-4E7D-9CEE-03955A1FA2B8}" dt="2023-12-09T14:41:07.002" v="2396" actId="1076"/>
        <pc:sldMkLst>
          <pc:docMk/>
          <pc:sldMk cId="2668590341" sldId="400"/>
        </pc:sldMkLst>
        <pc:spChg chg="mod">
          <ac:chgData name="Bauwens Arne" userId="4139ceab-ed7e-424e-b998-23df40353ed2" providerId="ADAL" clId="{88326621-2EEC-4E7D-9CEE-03955A1FA2B8}" dt="2023-12-09T14:39:41.788" v="2388" actId="404"/>
          <ac:spMkLst>
            <pc:docMk/>
            <pc:sldMk cId="2668590341" sldId="400"/>
            <ac:spMk id="2" creationId="{3ADDCBAF-6B60-EF9D-6007-52559B692B7F}"/>
          </ac:spMkLst>
        </pc:spChg>
        <pc:spChg chg="mod">
          <ac:chgData name="Bauwens Arne" userId="4139ceab-ed7e-424e-b998-23df40353ed2" providerId="ADAL" clId="{88326621-2EEC-4E7D-9CEE-03955A1FA2B8}" dt="2023-12-09T14:39:19.406" v="2383" actId="20577"/>
          <ac:spMkLst>
            <pc:docMk/>
            <pc:sldMk cId="2668590341" sldId="400"/>
            <ac:spMk id="3" creationId="{E85A46D1-D869-7F10-70D7-6C50B6BC088E}"/>
          </ac:spMkLst>
        </pc:spChg>
        <pc:picChg chg="add mod">
          <ac:chgData name="Bauwens Arne" userId="4139ceab-ed7e-424e-b998-23df40353ed2" providerId="ADAL" clId="{88326621-2EEC-4E7D-9CEE-03955A1FA2B8}" dt="2023-12-09T14:41:07.002" v="2396" actId="1076"/>
          <ac:picMkLst>
            <pc:docMk/>
            <pc:sldMk cId="2668590341" sldId="400"/>
            <ac:picMk id="6" creationId="{D474F4AC-7F09-DE07-D2D7-10AA6C3CB475}"/>
          </ac:picMkLst>
        </pc:picChg>
        <pc:picChg chg="add mod">
          <ac:chgData name="Bauwens Arne" userId="4139ceab-ed7e-424e-b998-23df40353ed2" providerId="ADAL" clId="{88326621-2EEC-4E7D-9CEE-03955A1FA2B8}" dt="2023-12-09T14:41:03.040" v="2393" actId="1076"/>
          <ac:picMkLst>
            <pc:docMk/>
            <pc:sldMk cId="2668590341" sldId="400"/>
            <ac:picMk id="7" creationId="{BB64F206-0F07-0160-E89D-840BD1B59EB5}"/>
          </ac:picMkLst>
        </pc:picChg>
      </pc:sldChg>
      <pc:sldChg chg="modSp add mod">
        <pc:chgData name="Bauwens Arne" userId="4139ceab-ed7e-424e-b998-23df40353ed2" providerId="ADAL" clId="{88326621-2EEC-4E7D-9CEE-03955A1FA2B8}" dt="2023-12-09T14:37:45.157" v="2359" actId="207"/>
        <pc:sldMkLst>
          <pc:docMk/>
          <pc:sldMk cId="915288324" sldId="401"/>
        </pc:sldMkLst>
        <pc:spChg chg="mod">
          <ac:chgData name="Bauwens Arne" userId="4139ceab-ed7e-424e-b998-23df40353ed2" providerId="ADAL" clId="{88326621-2EEC-4E7D-9CEE-03955A1FA2B8}" dt="2023-12-09T14:37:45.157" v="2359" actId="207"/>
          <ac:spMkLst>
            <pc:docMk/>
            <pc:sldMk cId="915288324" sldId="401"/>
            <ac:spMk id="2" creationId="{7347230C-1131-CF15-2751-76C52A4451F8}"/>
          </ac:spMkLst>
        </pc:spChg>
      </pc:sldChg>
      <pc:sldChg chg="addSp modSp new mod">
        <pc:chgData name="Bauwens Arne" userId="4139ceab-ed7e-424e-b998-23df40353ed2" providerId="ADAL" clId="{88326621-2EEC-4E7D-9CEE-03955A1FA2B8}" dt="2023-12-09T14:41:52.548" v="2438" actId="1076"/>
        <pc:sldMkLst>
          <pc:docMk/>
          <pc:sldMk cId="3442102001" sldId="402"/>
        </pc:sldMkLst>
        <pc:spChg chg="mod">
          <ac:chgData name="Bauwens Arne" userId="4139ceab-ed7e-424e-b998-23df40353ed2" providerId="ADAL" clId="{88326621-2EEC-4E7D-9CEE-03955A1FA2B8}" dt="2023-12-09T14:41:34.562" v="2426" actId="404"/>
          <ac:spMkLst>
            <pc:docMk/>
            <pc:sldMk cId="3442102001" sldId="402"/>
            <ac:spMk id="2" creationId="{BBEE2675-D420-1D2E-6AD0-1A1B21EBBDB7}"/>
          </ac:spMkLst>
        </pc:spChg>
        <pc:spChg chg="mod">
          <ac:chgData name="Bauwens Arne" userId="4139ceab-ed7e-424e-b998-23df40353ed2" providerId="ADAL" clId="{88326621-2EEC-4E7D-9CEE-03955A1FA2B8}" dt="2023-12-09T14:41:15.242" v="2421" actId="20577"/>
          <ac:spMkLst>
            <pc:docMk/>
            <pc:sldMk cId="3442102001" sldId="402"/>
            <ac:spMk id="3" creationId="{765FD18E-A9BF-38C3-E4EF-4D60C34E733B}"/>
          </ac:spMkLst>
        </pc:spChg>
        <pc:picChg chg="add mod">
          <ac:chgData name="Bauwens Arne" userId="4139ceab-ed7e-424e-b998-23df40353ed2" providerId="ADAL" clId="{88326621-2EEC-4E7D-9CEE-03955A1FA2B8}" dt="2023-12-09T14:41:52.548" v="2438" actId="1076"/>
          <ac:picMkLst>
            <pc:docMk/>
            <pc:sldMk cId="3442102001" sldId="402"/>
            <ac:picMk id="6" creationId="{B7A26F42-4260-C12F-006D-D2D935B8E9B7}"/>
          </ac:picMkLst>
        </pc:picChg>
        <pc:picChg chg="add mod">
          <ac:chgData name="Bauwens Arne" userId="4139ceab-ed7e-424e-b998-23df40353ed2" providerId="ADAL" clId="{88326621-2EEC-4E7D-9CEE-03955A1FA2B8}" dt="2023-12-09T14:41:46.300" v="2435" actId="1036"/>
          <ac:picMkLst>
            <pc:docMk/>
            <pc:sldMk cId="3442102001" sldId="402"/>
            <ac:picMk id="7" creationId="{35DE81CB-D8ED-F25F-97EB-CB6B55F62FA3}"/>
          </ac:picMkLst>
        </pc:picChg>
      </pc:sldChg>
      <pc:sldChg chg="addSp modSp new mod">
        <pc:chgData name="Bauwens Arne" userId="4139ceab-ed7e-424e-b998-23df40353ed2" providerId="ADAL" clId="{88326621-2EEC-4E7D-9CEE-03955A1FA2B8}" dt="2023-12-09T14:42:52.082" v="2474" actId="1076"/>
        <pc:sldMkLst>
          <pc:docMk/>
          <pc:sldMk cId="321640791" sldId="403"/>
        </pc:sldMkLst>
        <pc:spChg chg="mod">
          <ac:chgData name="Bauwens Arne" userId="4139ceab-ed7e-424e-b998-23df40353ed2" providerId="ADAL" clId="{88326621-2EEC-4E7D-9CEE-03955A1FA2B8}" dt="2023-12-09T14:42:33.160" v="2447" actId="20577"/>
          <ac:spMkLst>
            <pc:docMk/>
            <pc:sldMk cId="321640791" sldId="403"/>
            <ac:spMk id="2" creationId="{06636297-10F1-708A-1C4F-644048B9D5C9}"/>
          </ac:spMkLst>
        </pc:spChg>
        <pc:spChg chg="mod">
          <ac:chgData name="Bauwens Arne" userId="4139ceab-ed7e-424e-b998-23df40353ed2" providerId="ADAL" clId="{88326621-2EEC-4E7D-9CEE-03955A1FA2B8}" dt="2023-12-09T14:42:44.479" v="2471" actId="20577"/>
          <ac:spMkLst>
            <pc:docMk/>
            <pc:sldMk cId="321640791" sldId="403"/>
            <ac:spMk id="3" creationId="{351710CE-ADC2-4101-DA92-BEE13992F26E}"/>
          </ac:spMkLst>
        </pc:spChg>
        <pc:picChg chg="add mod">
          <ac:chgData name="Bauwens Arne" userId="4139ceab-ed7e-424e-b998-23df40353ed2" providerId="ADAL" clId="{88326621-2EEC-4E7D-9CEE-03955A1FA2B8}" dt="2023-12-09T14:42:52.082" v="2474" actId="1076"/>
          <ac:picMkLst>
            <pc:docMk/>
            <pc:sldMk cId="321640791" sldId="403"/>
            <ac:picMk id="6" creationId="{496FC35D-2F95-4925-705C-18F554D21D2D}"/>
          </ac:picMkLst>
        </pc:picChg>
      </pc:sldChg>
      <pc:sldChg chg="addSp delSp modSp new mod">
        <pc:chgData name="Bauwens Arne" userId="4139ceab-ed7e-424e-b998-23df40353ed2" providerId="ADAL" clId="{88326621-2EEC-4E7D-9CEE-03955A1FA2B8}" dt="2023-12-09T14:43:51.946" v="2511" actId="478"/>
        <pc:sldMkLst>
          <pc:docMk/>
          <pc:sldMk cId="3543751033" sldId="404"/>
        </pc:sldMkLst>
        <pc:spChg chg="mod">
          <ac:chgData name="Bauwens Arne" userId="4139ceab-ed7e-424e-b998-23df40353ed2" providerId="ADAL" clId="{88326621-2EEC-4E7D-9CEE-03955A1FA2B8}" dt="2023-12-09T14:43:38.150" v="2482" actId="1076"/>
          <ac:spMkLst>
            <pc:docMk/>
            <pc:sldMk cId="3543751033" sldId="404"/>
            <ac:spMk id="2" creationId="{55C30B16-A67F-3734-C814-2CAE5C41708F}"/>
          </ac:spMkLst>
        </pc:spChg>
        <pc:spChg chg="mod">
          <ac:chgData name="Bauwens Arne" userId="4139ceab-ed7e-424e-b998-23df40353ed2" providerId="ADAL" clId="{88326621-2EEC-4E7D-9CEE-03955A1FA2B8}" dt="2023-12-09T14:43:43.587" v="2506" actId="20577"/>
          <ac:spMkLst>
            <pc:docMk/>
            <pc:sldMk cId="3543751033" sldId="404"/>
            <ac:spMk id="3" creationId="{6102C2AB-714B-AEDD-EB49-60E1EB5FB067}"/>
          </ac:spMkLst>
        </pc:spChg>
        <pc:picChg chg="add del mod">
          <ac:chgData name="Bauwens Arne" userId="4139ceab-ed7e-424e-b998-23df40353ed2" providerId="ADAL" clId="{88326621-2EEC-4E7D-9CEE-03955A1FA2B8}" dt="2023-12-09T14:43:51.946" v="2511" actId="478"/>
          <ac:picMkLst>
            <pc:docMk/>
            <pc:sldMk cId="3543751033" sldId="404"/>
            <ac:picMk id="6" creationId="{ED66B1D5-D62C-6535-444D-DC4D88B03C02}"/>
          </ac:picMkLst>
        </pc:picChg>
      </pc:sldChg>
      <pc:sldChg chg="modSp new mod">
        <pc:chgData name="Bauwens Arne" userId="4139ceab-ed7e-424e-b998-23df40353ed2" providerId="ADAL" clId="{88326621-2EEC-4E7D-9CEE-03955A1FA2B8}" dt="2023-12-09T14:44:36.727" v="2542" actId="20577"/>
        <pc:sldMkLst>
          <pc:docMk/>
          <pc:sldMk cId="3745749850" sldId="405"/>
        </pc:sldMkLst>
        <pc:spChg chg="mod">
          <ac:chgData name="Bauwens Arne" userId="4139ceab-ed7e-424e-b998-23df40353ed2" providerId="ADAL" clId="{88326621-2EEC-4E7D-9CEE-03955A1FA2B8}" dt="2023-12-09T14:44:29.243" v="2518" actId="404"/>
          <ac:spMkLst>
            <pc:docMk/>
            <pc:sldMk cId="3745749850" sldId="405"/>
            <ac:spMk id="2" creationId="{562741C2-4797-B0CC-3847-AC6B238F5E56}"/>
          </ac:spMkLst>
        </pc:spChg>
        <pc:spChg chg="mod">
          <ac:chgData name="Bauwens Arne" userId="4139ceab-ed7e-424e-b998-23df40353ed2" providerId="ADAL" clId="{88326621-2EEC-4E7D-9CEE-03955A1FA2B8}" dt="2023-12-09T14:44:36.727" v="2542" actId="20577"/>
          <ac:spMkLst>
            <pc:docMk/>
            <pc:sldMk cId="3745749850" sldId="405"/>
            <ac:spMk id="3" creationId="{6089B839-541D-1DA1-AFB1-A47390BE7630}"/>
          </ac:spMkLst>
        </pc:spChg>
      </pc:sldChg>
      <pc:sldMasterChg chg="delSldLayout">
        <pc:chgData name="Bauwens Arne" userId="4139ceab-ed7e-424e-b998-23df40353ed2" providerId="ADAL" clId="{88326621-2EEC-4E7D-9CEE-03955A1FA2B8}" dt="2023-12-09T13:57:50.064" v="2065" actId="47"/>
        <pc:sldMasterMkLst>
          <pc:docMk/>
          <pc:sldMasterMk cId="2587856834" sldId="2147483672"/>
        </pc:sldMasterMkLst>
        <pc:sldLayoutChg chg="del">
          <pc:chgData name="Bauwens Arne" userId="4139ceab-ed7e-424e-b998-23df40353ed2" providerId="ADAL" clId="{88326621-2EEC-4E7D-9CEE-03955A1FA2B8}" dt="2023-12-09T11:30:45.987" v="521" actId="47"/>
          <pc:sldLayoutMkLst>
            <pc:docMk/>
            <pc:sldMasterMk cId="2587856834" sldId="2147483672"/>
            <pc:sldLayoutMk cId="922306216" sldId="2147483765"/>
          </pc:sldLayoutMkLst>
        </pc:sldLayoutChg>
        <pc:sldLayoutChg chg="del">
          <pc:chgData name="Bauwens Arne" userId="4139ceab-ed7e-424e-b998-23df40353ed2" providerId="ADAL" clId="{88326621-2EEC-4E7D-9CEE-03955A1FA2B8}" dt="2023-12-09T11:32:56.638" v="557" actId="47"/>
          <pc:sldLayoutMkLst>
            <pc:docMk/>
            <pc:sldMasterMk cId="2587856834" sldId="2147483672"/>
            <pc:sldLayoutMk cId="1835539881" sldId="2147483765"/>
          </pc:sldLayoutMkLst>
        </pc:sldLayoutChg>
        <pc:sldLayoutChg chg="del">
          <pc:chgData name="Bauwens Arne" userId="4139ceab-ed7e-424e-b998-23df40353ed2" providerId="ADAL" clId="{88326621-2EEC-4E7D-9CEE-03955A1FA2B8}" dt="2023-12-09T13:57:50.064" v="2065" actId="47"/>
          <pc:sldLayoutMkLst>
            <pc:docMk/>
            <pc:sldMasterMk cId="2587856834" sldId="2147483672"/>
            <pc:sldLayoutMk cId="3649176977" sldId="2147483765"/>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10/10/2025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10/10/2025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10/10/2025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err="1"/>
                  <a:t>Verschill</a:t>
                </a:r>
                <a:r>
                  <a:rPr lang="en-GB" dirty="0"/>
                  <a:t> </a:t>
                </a:r>
                <a:r>
                  <a:rPr lang="en-GB" dirty="0" err="1"/>
                  <a:t>tussen</a:t>
                </a:r>
                <a:r>
                  <a:rPr lang="en-GB" dirty="0"/>
                  <a:t> </a:t>
                </a:r>
                <a14:m>
                  <m:oMath xmlns:m="http://schemas.openxmlformats.org/officeDocument/2006/math">
                    <m:r>
                      <m:rPr>
                        <m:nor/>
                      </m:rPr>
                      <a:rPr lang="el-GR" sz="1200" dirty="0" smtClean="0"/>
                      <m:t>μ</m:t>
                    </m:r>
                    <m:r>
                      <m:rPr>
                        <m:nor/>
                      </m:rPr>
                      <a:rPr lang="en-GB" sz="1200" b="0" i="0" dirty="0" smtClean="0"/>
                      <m:t> </m:t>
                    </m:r>
                    <m:r>
                      <m:rPr>
                        <m:nor/>
                      </m:rPr>
                      <a:rPr lang="en-GB" sz="1200" b="0" i="0" dirty="0" smtClean="0"/>
                      <m:t>en</m:t>
                    </m:r>
                    <m:r>
                      <m:rPr>
                        <m:nor/>
                      </m:rPr>
                      <a:rPr lang="en-GB" sz="1200" b="0" i="0" dirty="0" smtClean="0"/>
                      <m:t> </m:t>
                    </m:r>
                    <m:r>
                      <m:rPr>
                        <m:nor/>
                      </m:rPr>
                      <a:rPr lang="en-GB" sz="1200" b="0" i="0" dirty="0" smtClean="0"/>
                      <m:t>c</m:t>
                    </m:r>
                  </m:oMath>
                </a14:m>
                <a:r>
                  <a:rPr lang="en-GB" dirty="0"/>
                  <a:t> </a:t>
                </a:r>
                <a:r>
                  <a:rPr lang="en-GB" dirty="0" err="1"/>
                  <a:t>verschil</a:t>
                </a:r>
                <a:r>
                  <a:rPr lang="en-GB" dirty="0"/>
                  <a:t> </a:t>
                </a:r>
                <a:r>
                  <a:rPr lang="en-GB" dirty="0" err="1"/>
                  <a:t>permeabiliteit</a:t>
                </a:r>
                <a:r>
                  <a:rPr lang="en-GB" baseline="0" dirty="0"/>
                  <a:t> </a:t>
                </a:r>
                <a:r>
                  <a:rPr lang="en-GB" baseline="0" dirty="0" err="1"/>
                  <a:t>en</a:t>
                </a:r>
                <a:r>
                  <a:rPr lang="en-GB" baseline="0" dirty="0"/>
                  <a:t> reluctancy</a:t>
                </a:r>
              </a:p>
              <a:p>
                <a:endParaRPr lang="en-BE" dirty="0"/>
              </a:p>
            </p:txBody>
          </p:sp>
        </mc:Choice>
        <mc:Fallback xmlns="">
          <p:sp>
            <p:nvSpPr>
              <p:cNvPr id="3" name="Notes Placeholder 2"/>
              <p:cNvSpPr>
                <a:spLocks noGrp="1"/>
              </p:cNvSpPr>
              <p:nvPr>
                <p:ph type="body" idx="1"/>
              </p:nvPr>
            </p:nvSpPr>
            <p:spPr/>
            <p:txBody>
              <a:bodyPr/>
              <a:lstStyle/>
              <a:p>
                <a:r>
                  <a:rPr lang="en-GB" dirty="0" err="1"/>
                  <a:t>Verschill</a:t>
                </a:r>
                <a:r>
                  <a:rPr lang="en-GB" dirty="0"/>
                  <a:t> </a:t>
                </a:r>
                <a:r>
                  <a:rPr lang="en-GB" dirty="0" err="1"/>
                  <a:t>tussen</a:t>
                </a:r>
                <a:r>
                  <a:rPr lang="en-GB" dirty="0"/>
                  <a:t> </a:t>
                </a:r>
                <a:r>
                  <a:rPr lang="el-GR" sz="1200" i="0" dirty="0">
                    <a:latin typeface="Cambria Math" panose="02040503050406030204" pitchFamily="18" charset="0"/>
                  </a:rPr>
                  <a:t>"μ</a:t>
                </a:r>
                <a:r>
                  <a:rPr lang="en-GB" sz="1200" b="0" i="0" dirty="0">
                    <a:latin typeface="Cambria Math" panose="02040503050406030204" pitchFamily="18" charset="0"/>
                  </a:rPr>
                  <a:t> en c</a:t>
                </a:r>
                <a:r>
                  <a:rPr lang="en-BE" sz="1200" b="0" i="0" dirty="0"/>
                  <a:t>"</a:t>
                </a:r>
                <a:r>
                  <a:rPr lang="en-GB" dirty="0"/>
                  <a:t> </a:t>
                </a:r>
                <a:r>
                  <a:rPr lang="en-GB" dirty="0" err="1"/>
                  <a:t>verschil</a:t>
                </a:r>
                <a:r>
                  <a:rPr lang="en-GB" dirty="0"/>
                  <a:t> </a:t>
                </a:r>
                <a:r>
                  <a:rPr lang="en-GB" dirty="0" err="1"/>
                  <a:t>permeabiliteit</a:t>
                </a:r>
                <a:r>
                  <a:rPr lang="en-GB" baseline="0" dirty="0"/>
                  <a:t> </a:t>
                </a:r>
                <a:r>
                  <a:rPr lang="en-GB" baseline="0" dirty="0" err="1"/>
                  <a:t>en</a:t>
                </a:r>
                <a:r>
                  <a:rPr lang="en-GB" baseline="0" dirty="0"/>
                  <a:t> reluctancy</a:t>
                </a:r>
              </a:p>
              <a:p>
                <a:endParaRPr lang="en-BE" dirty="0"/>
              </a:p>
            </p:txBody>
          </p:sp>
        </mc:Fallback>
      </mc:AlternateContent>
      <p:sp>
        <p:nvSpPr>
          <p:cNvPr id="4" name="Slide Number Placeholder 3"/>
          <p:cNvSpPr>
            <a:spLocks noGrp="1"/>
          </p:cNvSpPr>
          <p:nvPr>
            <p:ph type="sldNum" sz="quarter" idx="5"/>
          </p:nvPr>
        </p:nvSpPr>
        <p:spPr/>
        <p:txBody>
          <a:bodyPr/>
          <a:lstStyle/>
          <a:p>
            <a:fld id="{6C23E295-A1A5-4488-BC09-D942F81F4A15}" type="slidenum">
              <a:rPr lang="nl-BE" smtClean="0"/>
              <a:t>3</a:t>
            </a:fld>
            <a:endParaRPr lang="nl-BE"/>
          </a:p>
        </p:txBody>
      </p:sp>
    </p:spTree>
    <p:extLst>
      <p:ext uri="{BB962C8B-B14F-4D97-AF65-F5344CB8AC3E}">
        <p14:creationId xmlns:p14="http://schemas.microsoft.com/office/powerpoint/2010/main" val="2079023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18</a:t>
            </a:fld>
            <a:endParaRPr lang="nl-BE"/>
          </a:p>
        </p:txBody>
      </p:sp>
    </p:spTree>
    <p:extLst>
      <p:ext uri="{BB962C8B-B14F-4D97-AF65-F5344CB8AC3E}">
        <p14:creationId xmlns:p14="http://schemas.microsoft.com/office/powerpoint/2010/main" val="416566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19</a:t>
            </a:fld>
            <a:endParaRPr lang="nl-BE"/>
          </a:p>
        </p:txBody>
      </p:sp>
    </p:spTree>
    <p:extLst>
      <p:ext uri="{BB962C8B-B14F-4D97-AF65-F5344CB8AC3E}">
        <p14:creationId xmlns:p14="http://schemas.microsoft.com/office/powerpoint/2010/main" val="213926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20</a:t>
            </a:fld>
            <a:endParaRPr lang="nl-BE"/>
          </a:p>
        </p:txBody>
      </p:sp>
    </p:spTree>
    <p:extLst>
      <p:ext uri="{BB962C8B-B14F-4D97-AF65-F5344CB8AC3E}">
        <p14:creationId xmlns:p14="http://schemas.microsoft.com/office/powerpoint/2010/main" val="297593585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jpe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4.xml"/><Relationship Id="rId5" Type="http://schemas.openxmlformats.org/officeDocument/2006/relationships/image" Target="../media/image67.jpe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7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74.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Pijler Energie </a:t>
            </a:r>
            <a:br>
              <a:rPr lang="nl-BE" dirty="0"/>
            </a:br>
            <a:r>
              <a:rPr lang="nl-BE" sz="4800" dirty="0"/>
              <a:t>Vak: Elektriciteitsproductie – en distributie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5. Transformatoren</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5DBB94-ABDA-4361-ED9A-73D0C3FE2876}"/>
              </a:ext>
            </a:extLst>
          </p:cNvPr>
          <p:cNvSpPr>
            <a:spLocks noGrp="1"/>
          </p:cNvSpPr>
          <p:nvPr>
            <p:ph type="body" sz="quarter" idx="17"/>
          </p:nvPr>
        </p:nvSpPr>
        <p:spPr>
          <a:xfrm>
            <a:off x="1050131" y="2354400"/>
            <a:ext cx="16575629" cy="6637199"/>
          </a:xfrm>
        </p:spPr>
        <p:txBody>
          <a:bodyPr/>
          <a:lstStyle/>
          <a:p>
            <a:pPr marL="645750" lvl="1" indent="-285750">
              <a:buFont typeface="Arial" panose="020B0604020202020204" pitchFamily="34" charset="0"/>
              <a:buChar char="•"/>
            </a:pPr>
            <a:r>
              <a:rPr lang="nl-NL" sz="2400" b="1" dirty="0"/>
              <a:t>2 spoelen</a:t>
            </a:r>
            <a:r>
              <a:rPr lang="nl-NL" sz="2400" dirty="0"/>
              <a:t>, gewikkeld rond een </a:t>
            </a:r>
            <a:r>
              <a:rPr lang="nl-NL" sz="2400" b="1" dirty="0"/>
              <a:t>kern</a:t>
            </a:r>
            <a:r>
              <a:rPr lang="nl-NL" sz="2400" dirty="0"/>
              <a:t> van materiaal met een </a:t>
            </a:r>
            <a:r>
              <a:rPr lang="nl-NL" sz="2400" b="1" dirty="0"/>
              <a:t>goede </a:t>
            </a:r>
            <a:br>
              <a:rPr lang="nl-NL" sz="2400" b="1" dirty="0"/>
            </a:br>
            <a:r>
              <a:rPr lang="nl-NL" sz="2400" b="1" dirty="0"/>
              <a:t>magnetische geleidbaarheid</a:t>
            </a:r>
          </a:p>
          <a:p>
            <a:pPr marL="645750" lvl="1" indent="-285750">
              <a:buFont typeface="Arial" panose="020B0604020202020204" pitchFamily="34" charset="0"/>
              <a:buChar char="•"/>
            </a:pPr>
            <a:r>
              <a:rPr lang="nl-NL" sz="2400" dirty="0"/>
              <a:t>Het aanbrengen van magnetisch materiaal verbetert in hoge mate de </a:t>
            </a:r>
            <a:br>
              <a:rPr lang="nl-NL" sz="2400" dirty="0"/>
            </a:br>
            <a:r>
              <a:rPr lang="nl-NL" sz="2400" dirty="0"/>
              <a:t>werking van de transformator</a:t>
            </a:r>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endParaRPr lang="nl-NL" sz="2400" dirty="0"/>
          </a:p>
          <a:p>
            <a:pPr marL="645750" lvl="1" indent="-285750">
              <a:buFont typeface="Arial" panose="020B0604020202020204" pitchFamily="34" charset="0"/>
              <a:buChar char="•"/>
            </a:pPr>
            <a:r>
              <a:rPr lang="nl-NL" sz="2400" dirty="0"/>
              <a:t>Wat betreft de </a:t>
            </a:r>
            <a:r>
              <a:rPr lang="nl-NL" sz="2400" b="1" dirty="0"/>
              <a:t>magnetische weerstand </a:t>
            </a:r>
            <a:r>
              <a:rPr lang="nl-NL" sz="2400" dirty="0"/>
              <a:t>komt </a:t>
            </a:r>
            <a:r>
              <a:rPr lang="nl-NL" sz="2400" b="1" dirty="0"/>
              <a:t>1 mm lucht </a:t>
            </a:r>
            <a:r>
              <a:rPr lang="nl-NL" sz="2400" dirty="0"/>
              <a:t>ongeveer overeen met </a:t>
            </a:r>
            <a:r>
              <a:rPr lang="nl-NL" sz="2400" b="1" dirty="0"/>
              <a:t>1m ijzer</a:t>
            </a:r>
            <a:r>
              <a:rPr lang="nl-NL" sz="2400" dirty="0"/>
              <a:t>, waardoor de </a:t>
            </a:r>
            <a:r>
              <a:rPr lang="nl-NL" sz="2400" b="1" dirty="0"/>
              <a:t>magnetische flux het ijzer praktisch niet verlaat</a:t>
            </a:r>
            <a:r>
              <a:rPr lang="nl-NL" sz="2400" dirty="0"/>
              <a:t>, dit is omgekeerd evenredig met de permeabiliteit µ (mate waarin een magnetisch veld geleidt).</a:t>
            </a:r>
          </a:p>
          <a:p>
            <a:pPr marL="645750" lvl="1" indent="-285750">
              <a:buFont typeface="Arial" panose="020B0604020202020204" pitchFamily="34" charset="0"/>
              <a:buChar char="•"/>
            </a:pPr>
            <a:r>
              <a:rPr lang="nl-NL" sz="2400" dirty="0"/>
              <a:t>Transformator bestaat uit </a:t>
            </a:r>
            <a:r>
              <a:rPr lang="nl-NL" sz="2400" b="1" dirty="0"/>
              <a:t>2 elektrisch gescheiden delen</a:t>
            </a:r>
          </a:p>
          <a:p>
            <a:pPr lvl="4"/>
            <a:r>
              <a:rPr lang="nl-NL" sz="2400" dirty="0"/>
              <a:t> </a:t>
            </a:r>
            <a:r>
              <a:rPr lang="nl-NL" sz="2400" b="1" dirty="0"/>
              <a:t>Primaire wikkeling</a:t>
            </a:r>
            <a:r>
              <a:rPr lang="nl-NL" sz="2400" dirty="0"/>
              <a:t>: toevoer van elektrisch vermogen</a:t>
            </a:r>
          </a:p>
          <a:p>
            <a:pPr lvl="4"/>
            <a:r>
              <a:rPr lang="nl-NL" sz="2400" dirty="0"/>
              <a:t> </a:t>
            </a:r>
            <a:r>
              <a:rPr lang="nl-NL" sz="2400" b="1" dirty="0"/>
              <a:t>Secundaire wikkeling</a:t>
            </a:r>
            <a:r>
              <a:rPr lang="nl-NL" sz="2400" dirty="0"/>
              <a:t>: elektrisch vermogen aan de gekoppelde belasting leveren</a:t>
            </a:r>
          </a:p>
          <a:p>
            <a:pPr marL="645750" lvl="1" indent="-285750">
              <a:buFont typeface="Arial" panose="020B0604020202020204" pitchFamily="34" charset="0"/>
              <a:buChar char="•"/>
            </a:pPr>
            <a:r>
              <a:rPr lang="nl-NL" sz="2400" dirty="0"/>
              <a:t>Deze worden magnetisch gekoppeld door een </a:t>
            </a:r>
            <a:r>
              <a:rPr lang="nl-NL" sz="2400" b="1" dirty="0"/>
              <a:t>kern uit blikpakket</a:t>
            </a:r>
          </a:p>
          <a:p>
            <a:pPr marL="645750" lvl="1" indent="-285750">
              <a:buFont typeface="Arial" panose="020B0604020202020204" pitchFamily="34" charset="0"/>
              <a:buChar char="•"/>
            </a:pPr>
            <a:r>
              <a:rPr lang="nl-NL" sz="2400" dirty="0"/>
              <a:t>Een transformator kan ook vermogen ontvangen aan de secundaire</a:t>
            </a:r>
            <a:br>
              <a:rPr lang="nl-NL" sz="2400" dirty="0"/>
            </a:br>
            <a:r>
              <a:rPr lang="nl-NL" sz="2400" dirty="0"/>
              <a:t>zijde zonder dat daarvoor de constructie moet aangepast worden</a:t>
            </a:r>
          </a:p>
          <a:p>
            <a:endParaRPr lang="en-US" dirty="0"/>
          </a:p>
        </p:txBody>
      </p:sp>
      <p:sp>
        <p:nvSpPr>
          <p:cNvPr id="3" name="Title 2">
            <a:extLst>
              <a:ext uri="{FF2B5EF4-FFF2-40B4-BE49-F238E27FC236}">
                <a16:creationId xmlns:a16="http://schemas.microsoft.com/office/drawing/2014/main" id="{8EF24766-CEC1-0609-BA08-9A89F785D6D0}"/>
              </a:ext>
            </a:extLst>
          </p:cNvPr>
          <p:cNvSpPr>
            <a:spLocks noGrp="1"/>
          </p:cNvSpPr>
          <p:nvPr>
            <p:ph type="title"/>
          </p:nvPr>
        </p:nvSpPr>
        <p:spPr/>
        <p:txBody>
          <a:bodyPr/>
          <a:lstStyle/>
          <a:p>
            <a:r>
              <a:rPr lang="en-US" dirty="0"/>
              <a:t>Bouw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6D0FCA78-87C8-9B3A-8EC3-4B121981E4B7}"/>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38E5E01-65AA-EF82-6F8C-463C39F5B43E}"/>
              </a:ext>
            </a:extLst>
          </p:cNvPr>
          <p:cNvSpPr>
            <a:spLocks noGrp="1"/>
          </p:cNvSpPr>
          <p:nvPr>
            <p:ph type="sldNum" sz="quarter" idx="4"/>
          </p:nvPr>
        </p:nvSpPr>
        <p:spPr/>
        <p:txBody>
          <a:bodyPr/>
          <a:lstStyle/>
          <a:p>
            <a:fld id="{B7527A74-2D87-4307-9531-5A57D9647EEB}" type="slidenum">
              <a:rPr lang="nl-BE" smtClean="0"/>
              <a:pPr/>
              <a:t>10</a:t>
            </a:fld>
            <a:endParaRPr lang="nl-BE" dirty="0"/>
          </a:p>
        </p:txBody>
      </p:sp>
      <p:pic>
        <p:nvPicPr>
          <p:cNvPr id="6" name="Picture 4">
            <a:extLst>
              <a:ext uri="{FF2B5EF4-FFF2-40B4-BE49-F238E27FC236}">
                <a16:creationId xmlns:a16="http://schemas.microsoft.com/office/drawing/2014/main" id="{055DBFB3-0C48-D700-D04D-51D775F94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388" y="4145280"/>
            <a:ext cx="7583145" cy="929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vak 12">
            <a:extLst>
              <a:ext uri="{FF2B5EF4-FFF2-40B4-BE49-F238E27FC236}">
                <a16:creationId xmlns:a16="http://schemas.microsoft.com/office/drawing/2014/main" id="{AA67CBEE-F287-D1B9-78F0-22182538497B}"/>
              </a:ext>
            </a:extLst>
          </p:cNvPr>
          <p:cNvSpPr txBox="1"/>
          <p:nvPr/>
        </p:nvSpPr>
        <p:spPr>
          <a:xfrm>
            <a:off x="595971" y="4058868"/>
            <a:ext cx="4576104" cy="1015663"/>
          </a:xfrm>
          <a:prstGeom prst="rect">
            <a:avLst/>
          </a:prstGeom>
          <a:noFill/>
        </p:spPr>
        <p:txBody>
          <a:bodyPr wrap="square" rtlCol="0">
            <a:spAutoFit/>
          </a:bodyPr>
          <a:lstStyle/>
          <a:p>
            <a:r>
              <a:rPr lang="nl-NL" sz="2000" dirty="0"/>
              <a:t>Hoeveel keer liever de magnetische veldlijnen door dat materiaal gaan dan door het luchtledige</a:t>
            </a:r>
            <a:endParaRPr lang="nl-BE" sz="2000" dirty="0"/>
          </a:p>
        </p:txBody>
      </p:sp>
      <p:cxnSp>
        <p:nvCxnSpPr>
          <p:cNvPr id="8" name="Rechte verbindingslijn met pijl 11">
            <a:extLst>
              <a:ext uri="{FF2B5EF4-FFF2-40B4-BE49-F238E27FC236}">
                <a16:creationId xmlns:a16="http://schemas.microsoft.com/office/drawing/2014/main" id="{FE67114F-777F-386C-4927-29B15B858097}"/>
              </a:ext>
            </a:extLst>
          </p:cNvPr>
          <p:cNvCxnSpPr>
            <a:cxnSpLocks/>
          </p:cNvCxnSpPr>
          <p:nvPr/>
        </p:nvCxnSpPr>
        <p:spPr>
          <a:xfrm flipH="1">
            <a:off x="5471160" y="4609905"/>
            <a:ext cx="214884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Rechte verbindingslijn met pijl 9">
            <a:extLst>
              <a:ext uri="{FF2B5EF4-FFF2-40B4-BE49-F238E27FC236}">
                <a16:creationId xmlns:a16="http://schemas.microsoft.com/office/drawing/2014/main" id="{719321E4-EB55-8BB9-A848-A1D93474B7C0}"/>
              </a:ext>
            </a:extLst>
          </p:cNvPr>
          <p:cNvCxnSpPr>
            <a:cxnSpLocks/>
          </p:cNvCxnSpPr>
          <p:nvPr/>
        </p:nvCxnSpPr>
        <p:spPr>
          <a:xfrm>
            <a:off x="5943600" y="3609064"/>
            <a:ext cx="1857788" cy="5362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401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t>Inleiding</a:t>
            </a:r>
          </a:p>
          <a:p>
            <a:pPr marL="342900" indent="-342900">
              <a:lnSpc>
                <a:spcPct val="100000"/>
              </a:lnSpc>
              <a:buFont typeface="Arial" panose="020B0604020202020204" pitchFamily="34" charset="0"/>
              <a:buChar char="•"/>
            </a:pPr>
            <a:r>
              <a:rPr lang="nl-NL" sz="3200" b="1" dirty="0" err="1">
                <a:solidFill>
                  <a:srgbClr val="B4E1D6"/>
                </a:solidFill>
              </a:rPr>
              <a:t>Eenfasig</a:t>
            </a:r>
            <a:r>
              <a:rPr lang="nl-NL" sz="3200" b="1" dirty="0">
                <a:solidFill>
                  <a:srgbClr val="B4E1D6"/>
                </a:solidFill>
              </a:rPr>
              <a:t>:</a:t>
            </a:r>
          </a:p>
          <a:p>
            <a:pPr marL="1028700" lvl="1" indent="-342900">
              <a:lnSpc>
                <a:spcPct val="100000"/>
              </a:lnSpc>
              <a:buFont typeface="Arial" panose="020B0604020202020204" pitchFamily="34" charset="0"/>
              <a:buChar char="•"/>
            </a:pPr>
            <a:r>
              <a:rPr lang="nl-NL" sz="2800" dirty="0"/>
              <a:t>Bouw van een transformator</a:t>
            </a:r>
          </a:p>
          <a:p>
            <a:pPr marL="1028700" lvl="1" indent="-342900">
              <a:lnSpc>
                <a:spcPct val="100000"/>
              </a:lnSpc>
              <a:buFont typeface="Arial" panose="020B0604020202020204" pitchFamily="34" charset="0"/>
              <a:buChar char="•"/>
            </a:pPr>
            <a:r>
              <a:rPr lang="nl-NL" sz="2800" b="1" dirty="0">
                <a:solidFill>
                  <a:srgbClr val="B4E1D6"/>
                </a:solidFill>
              </a:rPr>
              <a:t>Ideale </a:t>
            </a:r>
            <a:r>
              <a:rPr lang="nl-NL" sz="2800" b="1" dirty="0" err="1">
                <a:solidFill>
                  <a:srgbClr val="B4E1D6"/>
                </a:solidFill>
              </a:rPr>
              <a:t>éénfasige</a:t>
            </a:r>
            <a:r>
              <a:rPr lang="nl-NL" sz="2800" b="1" dirty="0">
                <a:solidFill>
                  <a:srgbClr val="B4E1D6"/>
                </a:solidFill>
              </a:rPr>
              <a:t> transformator</a:t>
            </a:r>
          </a:p>
          <a:p>
            <a:pPr marL="1028700" lvl="1" indent="-342900">
              <a:lnSpc>
                <a:spcPct val="100000"/>
              </a:lnSpc>
              <a:buFont typeface="Arial" panose="020B0604020202020204" pitchFamily="34" charset="0"/>
              <a:buChar char="•"/>
            </a:pPr>
            <a:r>
              <a:rPr lang="nl-NL" sz="2800" dirty="0"/>
              <a:t>Technische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Vermogens en rendementen</a:t>
            </a:r>
          </a:p>
          <a:p>
            <a:pPr marL="342900" indent="-342900">
              <a:lnSpc>
                <a:spcPct val="100000"/>
              </a:lnSpc>
              <a:buFont typeface="Arial" panose="020B0604020202020204" pitchFamily="34" charset="0"/>
              <a:buChar char="•"/>
            </a:pPr>
            <a:r>
              <a:rPr lang="nl-NL" sz="3200" dirty="0"/>
              <a:t>Driefasig:</a:t>
            </a:r>
          </a:p>
          <a:p>
            <a:pPr marL="1028700" lvl="1" indent="-342900">
              <a:lnSpc>
                <a:spcPct val="100000"/>
              </a:lnSpc>
              <a:buFont typeface="Arial" panose="020B0604020202020204" pitchFamily="34" charset="0"/>
              <a:buChar char="•"/>
            </a:pPr>
            <a:r>
              <a:rPr lang="nl-NL" sz="2800" dirty="0"/>
              <a:t>Bouw van een driefasige transformator</a:t>
            </a:r>
          </a:p>
          <a:p>
            <a:pPr marL="1028700" lvl="1" indent="-342900">
              <a:lnSpc>
                <a:spcPct val="100000"/>
              </a:lnSpc>
              <a:buFont typeface="Arial" panose="020B0604020202020204" pitchFamily="34" charset="0"/>
              <a:buChar char="•"/>
            </a:pPr>
            <a:r>
              <a:rPr lang="nl-NL" sz="2800" dirty="0"/>
              <a:t>Schakelgroep</a:t>
            </a:r>
          </a:p>
          <a:p>
            <a:pPr marL="1028700" lvl="1" indent="-342900">
              <a:lnSpc>
                <a:spcPct val="100000"/>
              </a:lnSpc>
              <a:buFont typeface="Arial" panose="020B0604020202020204" pitchFamily="34" charset="0"/>
              <a:buChar char="•"/>
            </a:pPr>
            <a:r>
              <a:rPr lang="nl-NL" sz="2800" dirty="0"/>
              <a:t>Kenplaat en koeling</a:t>
            </a:r>
          </a:p>
          <a:p>
            <a:pPr marL="1028700" lvl="1" indent="-342900">
              <a:lnSpc>
                <a:spcPct val="100000"/>
              </a:lnSpc>
              <a:buFont typeface="Arial" panose="020B0604020202020204" pitchFamily="34" charset="0"/>
              <a:buChar char="•"/>
            </a:pPr>
            <a:r>
              <a:rPr lang="nl-NL" sz="2800" dirty="0"/>
              <a:t>Parallel schakelen</a:t>
            </a:r>
          </a:p>
          <a:p>
            <a:pPr marL="342900" indent="-342900">
              <a:lnSpc>
                <a:spcPct val="100000"/>
              </a:lnSpc>
              <a:buFont typeface="Arial" panose="020B0604020202020204" pitchFamily="34" charset="0"/>
              <a:buChar char="•"/>
            </a:pPr>
            <a:r>
              <a:rPr lang="nl-NL" sz="3200" dirty="0"/>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11</a:t>
            </a:fld>
            <a:endParaRPr lang="nl-BE" dirty="0"/>
          </a:p>
        </p:txBody>
      </p:sp>
    </p:spTree>
    <p:extLst>
      <p:ext uri="{BB962C8B-B14F-4D97-AF65-F5344CB8AC3E}">
        <p14:creationId xmlns:p14="http://schemas.microsoft.com/office/powerpoint/2010/main" val="3317844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8C6F10-C17D-FDD0-E6A4-EDEBEE33D941}"/>
              </a:ext>
            </a:extLst>
          </p:cNvPr>
          <p:cNvSpPr>
            <a:spLocks noGrp="1"/>
          </p:cNvSpPr>
          <p:nvPr>
            <p:ph type="body" sz="quarter" idx="17"/>
          </p:nvPr>
        </p:nvSpPr>
        <p:spPr>
          <a:xfrm>
            <a:off x="1050131" y="2354400"/>
            <a:ext cx="16575629" cy="6530519"/>
          </a:xfrm>
        </p:spPr>
        <p:txBody>
          <a:bodyPr/>
          <a:lstStyle/>
          <a:p>
            <a:pPr marL="285750" indent="-285750">
              <a:buFont typeface="Arial" panose="020B0604020202020204" pitchFamily="34" charset="0"/>
              <a:buChar char="•"/>
            </a:pPr>
            <a:r>
              <a:rPr lang="nl-NL" sz="2800" dirty="0"/>
              <a:t>Sterk vereenvoudigd model</a:t>
            </a:r>
          </a:p>
          <a:p>
            <a:pPr marL="1028700" lvl="1" indent="-342900">
              <a:buFont typeface="Arial" panose="020B0604020202020204" pitchFamily="34" charset="0"/>
              <a:buChar char="•"/>
            </a:pPr>
            <a:r>
              <a:rPr lang="nl-NL" sz="2800" dirty="0"/>
              <a:t> </a:t>
            </a:r>
            <a:r>
              <a:rPr lang="nl-NL" sz="2800" b="1" dirty="0"/>
              <a:t>µFE is zeer groot</a:t>
            </a:r>
          </a:p>
          <a:p>
            <a:pPr marL="1657350" lvl="2" indent="-285750">
              <a:buFont typeface="Arial" panose="020B0604020202020204" pitchFamily="34" charset="0"/>
              <a:buChar char="•"/>
            </a:pPr>
            <a:r>
              <a:rPr lang="nl-NL" sz="2400" dirty="0"/>
              <a:t> Relatieve permeabiliteit van de kern is zeer groot, dus magnetische flux volledig in het ijzer loopt</a:t>
            </a:r>
          </a:p>
          <a:p>
            <a:pPr marL="1657350" lvl="2" indent="-285750">
              <a:buFont typeface="Arial" panose="020B0604020202020204" pitchFamily="34" charset="0"/>
              <a:buChar char="•"/>
            </a:pPr>
            <a:r>
              <a:rPr lang="nl-NL" sz="2400" b="1" dirty="0"/>
              <a:t> Alle windingen </a:t>
            </a:r>
            <a:r>
              <a:rPr lang="nl-NL" sz="2400" dirty="0"/>
              <a:t>van beide spoelen omsluiten de volledige flux, waardoor er </a:t>
            </a:r>
            <a:r>
              <a:rPr lang="nl-NL" sz="2400" b="1" dirty="0"/>
              <a:t>geen </a:t>
            </a:r>
            <a:r>
              <a:rPr lang="nl-NL" sz="2400" b="1" dirty="0" err="1"/>
              <a:t>lekflux</a:t>
            </a:r>
            <a:r>
              <a:rPr lang="nl-NL" sz="2400" b="1" dirty="0"/>
              <a:t> </a:t>
            </a:r>
            <a:r>
              <a:rPr lang="nl-NL" sz="2400" dirty="0"/>
              <a:t>is.</a:t>
            </a:r>
          </a:p>
          <a:p>
            <a:pPr marL="1028700" lvl="1" indent="-342900">
              <a:buFont typeface="Arial" panose="020B0604020202020204" pitchFamily="34" charset="0"/>
              <a:buChar char="•"/>
            </a:pPr>
            <a:r>
              <a:rPr lang="nl-NL" sz="2800" dirty="0"/>
              <a:t> </a:t>
            </a:r>
            <a:r>
              <a:rPr lang="nl-NL" sz="2800" b="1" dirty="0"/>
              <a:t>Geen ijzerverliezen</a:t>
            </a:r>
          </a:p>
          <a:p>
            <a:pPr marL="1657350" lvl="2" indent="-285750">
              <a:buFont typeface="Arial" panose="020B0604020202020204" pitchFamily="34" charset="0"/>
              <a:buChar char="•"/>
            </a:pPr>
            <a:r>
              <a:rPr lang="nl-NL" sz="2400" dirty="0"/>
              <a:t> Een </a:t>
            </a:r>
            <a:r>
              <a:rPr lang="nl-NL" sz="2400" b="1" dirty="0"/>
              <a:t>wisselflux veroorzaakt wervelstroom- en </a:t>
            </a:r>
            <a:r>
              <a:rPr lang="nl-NL" sz="2400" b="1" dirty="0" err="1"/>
              <a:t>hysterisisverliezen</a:t>
            </a:r>
            <a:r>
              <a:rPr lang="nl-NL" sz="2400" dirty="0"/>
              <a:t>, samen ook wel de ijzerverliezen genoemd</a:t>
            </a:r>
          </a:p>
          <a:p>
            <a:pPr marL="2343150" lvl="3" indent="-285750">
              <a:buFont typeface="Arial" panose="020B0604020202020204" pitchFamily="34" charset="0"/>
              <a:buChar char="•"/>
            </a:pPr>
            <a:r>
              <a:rPr lang="nl-NL" sz="2400" dirty="0"/>
              <a:t> </a:t>
            </a:r>
            <a:r>
              <a:rPr lang="nl-NL" sz="2400" b="1" dirty="0"/>
              <a:t>Wervelstromen</a:t>
            </a:r>
            <a:r>
              <a:rPr lang="nl-NL" sz="2400" dirty="0"/>
              <a:t> kunnen </a:t>
            </a:r>
            <a:r>
              <a:rPr lang="nl-NL" sz="2400" b="1" dirty="0"/>
              <a:t>beperkt </a:t>
            </a:r>
            <a:r>
              <a:rPr lang="nl-NL" sz="2400" dirty="0"/>
              <a:t>worden door de </a:t>
            </a:r>
            <a:r>
              <a:rPr lang="nl-NL" sz="2400" b="1" dirty="0"/>
              <a:t>kern niet uit massief materiaal, </a:t>
            </a:r>
            <a:r>
              <a:rPr lang="nl-NL" sz="2400" dirty="0"/>
              <a:t>maar uit </a:t>
            </a:r>
            <a:r>
              <a:rPr lang="nl-NL" sz="2400" b="1" dirty="0"/>
              <a:t>blikpakket </a:t>
            </a:r>
            <a:r>
              <a:rPr lang="nl-NL" sz="2400" dirty="0"/>
              <a:t>samen  </a:t>
            </a:r>
            <a:br>
              <a:rPr lang="nl-NL" sz="2400" dirty="0"/>
            </a:br>
            <a:r>
              <a:rPr lang="nl-NL" sz="2400" dirty="0"/>
              <a:t> te stellen (dunne blikplaten die ten opzichte van elkaar geïsoleerd zijn)</a:t>
            </a:r>
          </a:p>
          <a:p>
            <a:pPr marL="2343150" lvl="3" indent="-285750">
              <a:buFont typeface="Arial" panose="020B0604020202020204" pitchFamily="34" charset="0"/>
              <a:buChar char="•"/>
            </a:pPr>
            <a:r>
              <a:rPr lang="nl-NL" sz="2400" b="1" dirty="0"/>
              <a:t> </a:t>
            </a:r>
            <a:r>
              <a:rPr lang="nl-NL" sz="2400" b="1" dirty="0" err="1"/>
              <a:t>Hysteresisverlies</a:t>
            </a:r>
            <a:r>
              <a:rPr lang="nl-NL" sz="2400" b="1" dirty="0"/>
              <a:t>  </a:t>
            </a:r>
            <a:r>
              <a:rPr lang="nl-NL" sz="2400" dirty="0"/>
              <a:t>wordt veroorzaakt door </a:t>
            </a:r>
            <a:r>
              <a:rPr lang="nl-NL" sz="2400" b="1" dirty="0"/>
              <a:t>remanent magnetisme </a:t>
            </a:r>
            <a:r>
              <a:rPr lang="nl-NL" sz="2400" dirty="0"/>
              <a:t>dat in kern achterblijft wanneer deze </a:t>
            </a:r>
            <a:br>
              <a:rPr lang="nl-NL" sz="2400" dirty="0"/>
            </a:br>
            <a:r>
              <a:rPr lang="nl-NL" sz="2400" dirty="0"/>
              <a:t> gemagnetiseerd en gedemagnetiseerd wordt. Best </a:t>
            </a:r>
            <a:r>
              <a:rPr lang="nl-NL" sz="2400" b="1" dirty="0"/>
              <a:t>weekijzer of ferriet gebruiken</a:t>
            </a:r>
            <a:r>
              <a:rPr lang="nl-NL" sz="2400" dirty="0"/>
              <a:t>, deze kunnen eenvoudig </a:t>
            </a:r>
            <a:br>
              <a:rPr lang="nl-NL" sz="2400" dirty="0"/>
            </a:br>
            <a:r>
              <a:rPr lang="nl-NL" sz="2400" dirty="0"/>
              <a:t> gemagnetiseerd en gedemagnetiseerd worden.</a:t>
            </a:r>
          </a:p>
          <a:p>
            <a:pPr marL="1028700" lvl="1" indent="-342900">
              <a:buFont typeface="Arial" panose="020B0604020202020204" pitchFamily="34" charset="0"/>
              <a:buChar char="•"/>
            </a:pPr>
            <a:r>
              <a:rPr lang="nl-NL" sz="2800" dirty="0"/>
              <a:t> </a:t>
            </a:r>
            <a:r>
              <a:rPr lang="nl-NL" sz="2800" b="1" dirty="0"/>
              <a:t>Geen koperverliezen</a:t>
            </a:r>
          </a:p>
          <a:p>
            <a:pPr marL="1657350" lvl="2" indent="-285750">
              <a:buFont typeface="Arial" panose="020B0604020202020204" pitchFamily="34" charset="0"/>
              <a:buChar char="•"/>
            </a:pPr>
            <a:r>
              <a:rPr lang="nl-NL" sz="2400" dirty="0"/>
              <a:t> De wikkelingen hebben </a:t>
            </a:r>
            <a:r>
              <a:rPr lang="nl-NL" sz="2400" b="1" dirty="0"/>
              <a:t>geen ohmse weerstand</a:t>
            </a:r>
          </a:p>
          <a:p>
            <a:pPr marL="1657350" lvl="2" indent="-285750">
              <a:buFont typeface="Arial" panose="020B0604020202020204" pitchFamily="34" charset="0"/>
              <a:buChar char="•"/>
            </a:pPr>
            <a:r>
              <a:rPr lang="nl-NL" sz="2400" b="1" dirty="0"/>
              <a:t>R1 = R2 = 0</a:t>
            </a:r>
            <a:endParaRPr lang="nl-NL" sz="2400" dirty="0"/>
          </a:p>
          <a:p>
            <a:pPr marL="1028700" lvl="1" indent="-342900">
              <a:buFont typeface="Arial" panose="020B0604020202020204" pitchFamily="34" charset="0"/>
              <a:buChar char="•"/>
            </a:pPr>
            <a:r>
              <a:rPr lang="nl-NL" sz="2800" dirty="0"/>
              <a:t> Geen verlies, er wordt gewerkt met een rendement van 100%</a:t>
            </a:r>
          </a:p>
          <a:p>
            <a:endParaRPr lang="en-US" dirty="0"/>
          </a:p>
        </p:txBody>
      </p:sp>
      <p:sp>
        <p:nvSpPr>
          <p:cNvPr id="3" name="Title 2">
            <a:extLst>
              <a:ext uri="{FF2B5EF4-FFF2-40B4-BE49-F238E27FC236}">
                <a16:creationId xmlns:a16="http://schemas.microsoft.com/office/drawing/2014/main" id="{E03B9530-1BCF-8C38-BAC3-780FBAB50C7E}"/>
              </a:ext>
            </a:extLst>
          </p:cNvPr>
          <p:cNvSpPr>
            <a:spLocks noGrp="1"/>
          </p:cNvSpPr>
          <p:nvPr>
            <p:ph type="title"/>
          </p:nvPr>
        </p:nvSpPr>
        <p:spPr/>
        <p:txBody>
          <a:bodyPr/>
          <a:lstStyle/>
          <a:p>
            <a:r>
              <a:rPr lang="en-US" dirty="0" err="1"/>
              <a:t>Ideale</a:t>
            </a:r>
            <a:r>
              <a:rPr lang="en-US" dirty="0"/>
              <a:t>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3E542706-7468-0E0E-65F2-A84340BFBDA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594C4C0-8AF3-A25D-1CD8-0245C6D9D7C0}"/>
              </a:ext>
            </a:extLst>
          </p:cNvPr>
          <p:cNvSpPr>
            <a:spLocks noGrp="1"/>
          </p:cNvSpPr>
          <p:nvPr>
            <p:ph type="sldNum" sz="quarter" idx="4"/>
          </p:nvPr>
        </p:nvSpPr>
        <p:spPr/>
        <p:txBody>
          <a:bodyPr/>
          <a:lstStyle/>
          <a:p>
            <a:fld id="{B7527A74-2D87-4307-9531-5A57D9647EEB}" type="slidenum">
              <a:rPr lang="nl-BE" smtClean="0"/>
              <a:pPr/>
              <a:t>12</a:t>
            </a:fld>
            <a:endParaRPr lang="nl-BE" dirty="0"/>
          </a:p>
        </p:txBody>
      </p:sp>
      <p:pic>
        <p:nvPicPr>
          <p:cNvPr id="1030" name="Picture 6" descr="Magnetic leakage of Single Phase Transformer | Electricalunits.com">
            <a:extLst>
              <a:ext uri="{FF2B5EF4-FFF2-40B4-BE49-F238E27FC236}">
                <a16:creationId xmlns:a16="http://schemas.microsoft.com/office/drawing/2014/main" id="{EC888F44-4A45-E3B1-7714-212BA14C0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7280" y="6800269"/>
            <a:ext cx="5486400" cy="318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40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B28AA-D381-2803-E1BE-F31F8A1F4237}"/>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Remanent magnetisme</a:t>
            </a:r>
          </a:p>
          <a:p>
            <a:pPr marL="1143000" lvl="1" indent="-457200">
              <a:buFont typeface="Arial" panose="020B0604020202020204" pitchFamily="34" charset="0"/>
              <a:buChar char="•"/>
            </a:pPr>
            <a:r>
              <a:rPr lang="nl-NL" sz="2800" dirty="0"/>
              <a:t>Bij het aanleggen van een uitwendig veld H, ontstaat een inductie B parallel met het veld</a:t>
            </a:r>
          </a:p>
          <a:p>
            <a:endParaRPr lang="en-US" dirty="0"/>
          </a:p>
        </p:txBody>
      </p:sp>
      <p:sp>
        <p:nvSpPr>
          <p:cNvPr id="3" name="Title 2">
            <a:extLst>
              <a:ext uri="{FF2B5EF4-FFF2-40B4-BE49-F238E27FC236}">
                <a16:creationId xmlns:a16="http://schemas.microsoft.com/office/drawing/2014/main" id="{BEB967C9-0235-1400-1AC7-ECC6270075EE}"/>
              </a:ext>
            </a:extLst>
          </p:cNvPr>
          <p:cNvSpPr>
            <a:spLocks noGrp="1"/>
          </p:cNvSpPr>
          <p:nvPr>
            <p:ph type="title"/>
          </p:nvPr>
        </p:nvSpPr>
        <p:spPr/>
        <p:txBody>
          <a:bodyPr/>
          <a:lstStyle/>
          <a:p>
            <a:r>
              <a:rPr lang="en-US" dirty="0" err="1"/>
              <a:t>Ideale</a:t>
            </a:r>
            <a:r>
              <a:rPr lang="en-US" dirty="0"/>
              <a:t>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6AF61290-729E-F01D-1526-086F3007F8E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E62FDC5-5CA9-55AD-0B5C-B193B4F47237}"/>
              </a:ext>
            </a:extLst>
          </p:cNvPr>
          <p:cNvSpPr>
            <a:spLocks noGrp="1"/>
          </p:cNvSpPr>
          <p:nvPr>
            <p:ph type="sldNum" sz="quarter" idx="4"/>
          </p:nvPr>
        </p:nvSpPr>
        <p:spPr/>
        <p:txBody>
          <a:bodyPr/>
          <a:lstStyle/>
          <a:p>
            <a:fld id="{B7527A74-2D87-4307-9531-5A57D9647EEB}" type="slidenum">
              <a:rPr lang="nl-BE" smtClean="0"/>
              <a:pPr/>
              <a:t>13</a:t>
            </a:fld>
            <a:endParaRPr lang="nl-BE" dirty="0"/>
          </a:p>
        </p:txBody>
      </p:sp>
      <p:pic>
        <p:nvPicPr>
          <p:cNvPr id="6" name="Picture 2">
            <a:extLst>
              <a:ext uri="{FF2B5EF4-FFF2-40B4-BE49-F238E27FC236}">
                <a16:creationId xmlns:a16="http://schemas.microsoft.com/office/drawing/2014/main" id="{AC27AE3C-AA6B-6427-C745-F21267C58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156" y="3598903"/>
            <a:ext cx="3817512" cy="18287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kstvak 6">
            <a:extLst>
              <a:ext uri="{FF2B5EF4-FFF2-40B4-BE49-F238E27FC236}">
                <a16:creationId xmlns:a16="http://schemas.microsoft.com/office/drawing/2014/main" id="{C5CB32DF-D237-A775-FC22-72D6CAE38CC8}"/>
              </a:ext>
            </a:extLst>
          </p:cNvPr>
          <p:cNvSpPr txBox="1"/>
          <p:nvPr/>
        </p:nvSpPr>
        <p:spPr>
          <a:xfrm>
            <a:off x="11088365" y="3913114"/>
            <a:ext cx="4776475" cy="1200329"/>
          </a:xfrm>
          <a:prstGeom prst="rect">
            <a:avLst/>
          </a:prstGeom>
          <a:noFill/>
        </p:spPr>
        <p:txBody>
          <a:bodyPr wrap="square" rtlCol="0">
            <a:spAutoFit/>
          </a:bodyPr>
          <a:lstStyle/>
          <a:p>
            <a:pPr algn="ctr"/>
            <a:r>
              <a:rPr lang="nl-NL" sz="2400" b="1" dirty="0" err="1"/>
              <a:t>Magnetiseringscurve</a:t>
            </a:r>
            <a:r>
              <a:rPr lang="nl-NL" sz="2400" dirty="0"/>
              <a:t> geeft het verband tussen de </a:t>
            </a:r>
            <a:r>
              <a:rPr lang="nl-NL" sz="2400" b="1" dirty="0"/>
              <a:t>grootte van de inductie en de veldsterkte</a:t>
            </a:r>
            <a:endParaRPr lang="nl-BE" sz="2400" b="1" dirty="0"/>
          </a:p>
        </p:txBody>
      </p:sp>
      <p:pic>
        <p:nvPicPr>
          <p:cNvPr id="8" name="Picture 3">
            <a:extLst>
              <a:ext uri="{FF2B5EF4-FFF2-40B4-BE49-F238E27FC236}">
                <a16:creationId xmlns:a16="http://schemas.microsoft.com/office/drawing/2014/main" id="{6CDAD6D4-1228-B058-05B5-975051449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460" y="5406301"/>
            <a:ext cx="6084368" cy="33147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kstvak 8">
            <a:extLst>
              <a:ext uri="{FF2B5EF4-FFF2-40B4-BE49-F238E27FC236}">
                <a16:creationId xmlns:a16="http://schemas.microsoft.com/office/drawing/2014/main" id="{C9F46B26-E4D5-4BA5-BB19-9E833BE8B9C1}"/>
              </a:ext>
            </a:extLst>
          </p:cNvPr>
          <p:cNvSpPr txBox="1"/>
          <p:nvPr/>
        </p:nvSpPr>
        <p:spPr>
          <a:xfrm>
            <a:off x="1229285" y="5595879"/>
            <a:ext cx="6441255" cy="3785652"/>
          </a:xfrm>
          <a:prstGeom prst="rect">
            <a:avLst/>
          </a:prstGeom>
          <a:noFill/>
        </p:spPr>
        <p:txBody>
          <a:bodyPr wrap="square" rtlCol="0">
            <a:spAutoFit/>
          </a:bodyPr>
          <a:lstStyle/>
          <a:p>
            <a:pPr algn="ctr"/>
            <a:r>
              <a:rPr lang="nl-NL" sz="2400" dirty="0"/>
              <a:t>Opgemeten B-H curve van een willekeurig magnetisch materiaal. De </a:t>
            </a:r>
            <a:r>
              <a:rPr lang="nl-NL" sz="2400" b="1" dirty="0"/>
              <a:t>startcurve (rode curve)</a:t>
            </a:r>
            <a:r>
              <a:rPr lang="nl-NL" sz="2400" dirty="0"/>
              <a:t> is de curve die wordt doorlopen </a:t>
            </a:r>
            <a:r>
              <a:rPr lang="nl-NL" sz="2400" b="1" dirty="0"/>
              <a:t>als nieuw materiaal in een magnetisch veld H wordt  aangebracht</a:t>
            </a:r>
          </a:p>
          <a:p>
            <a:pPr algn="ctr"/>
            <a:endParaRPr lang="nl-NL" sz="2400" b="1" dirty="0"/>
          </a:p>
          <a:p>
            <a:pPr algn="ctr"/>
            <a:r>
              <a:rPr lang="nl-NL" sz="2400" b="1" dirty="0"/>
              <a:t>De remanentie is de inductie </a:t>
            </a:r>
            <a:r>
              <a:rPr lang="nl-NL" sz="2400" dirty="0"/>
              <a:t>die zich instelt, nadat bij een magnetisch materiaal dat zich in een magnetische kring bevindt en volledig gemagnetiseerd is, het opwekkende veld afgeschakeld wordt.</a:t>
            </a:r>
            <a:endParaRPr lang="nl-BE" sz="2400" dirty="0"/>
          </a:p>
        </p:txBody>
      </p:sp>
    </p:spTree>
    <p:extLst>
      <p:ext uri="{BB962C8B-B14F-4D97-AF65-F5344CB8AC3E}">
        <p14:creationId xmlns:p14="http://schemas.microsoft.com/office/powerpoint/2010/main" val="2050036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B28AA-D381-2803-E1BE-F31F8A1F4237}"/>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err="1"/>
              <a:t>Nullast</a:t>
            </a:r>
            <a:endParaRPr lang="nl-NL" sz="3200" dirty="0"/>
          </a:p>
          <a:p>
            <a:pPr marL="1143000" lvl="1" indent="-457200">
              <a:buFont typeface="Arial" panose="020B0604020202020204" pitchFamily="34" charset="0"/>
              <a:buChar char="•"/>
            </a:pPr>
            <a:r>
              <a:rPr lang="nl-NL" sz="2800" dirty="0"/>
              <a:t>Op de </a:t>
            </a:r>
            <a:r>
              <a:rPr lang="nl-NL" sz="2800" b="1" dirty="0"/>
              <a:t>secundaire spoel zijn geen verbruikers aangesloten, I</a:t>
            </a:r>
            <a:r>
              <a:rPr lang="nl-NL" sz="2400" b="1" dirty="0"/>
              <a:t>s </a:t>
            </a:r>
            <a:r>
              <a:rPr lang="nl-NL" sz="2800" b="1" dirty="0"/>
              <a:t>= 0</a:t>
            </a:r>
          </a:p>
          <a:p>
            <a:pPr marL="1143000" lvl="1" indent="-457200">
              <a:buFont typeface="Arial" panose="020B0604020202020204" pitchFamily="34" charset="0"/>
              <a:buChar char="•"/>
            </a:pPr>
            <a:r>
              <a:rPr lang="nl-NL" sz="2800" dirty="0"/>
              <a:t>Aan de </a:t>
            </a:r>
            <a:r>
              <a:rPr lang="nl-NL" sz="2800" b="1" dirty="0"/>
              <a:t>eerste spoel</a:t>
            </a:r>
            <a:r>
              <a:rPr lang="nl-NL" sz="2800" dirty="0"/>
              <a:t> wordt een </a:t>
            </a:r>
            <a:r>
              <a:rPr lang="nl-NL" sz="2800" b="1" dirty="0"/>
              <a:t>wisselspanning u</a:t>
            </a:r>
            <a:r>
              <a:rPr lang="nl-NL" sz="1200" b="1" dirty="0"/>
              <a:t>1</a:t>
            </a:r>
            <a:r>
              <a:rPr lang="nl-NL" sz="1200" dirty="0"/>
              <a:t> </a:t>
            </a:r>
            <a:r>
              <a:rPr lang="nl-NL" sz="2800" dirty="0"/>
              <a:t>aangelegd. </a:t>
            </a:r>
          </a:p>
          <a:p>
            <a:pPr marL="1143000" lvl="1" indent="-457200">
              <a:buFont typeface="Arial" panose="020B0604020202020204" pitchFamily="34" charset="0"/>
              <a:buChar char="•"/>
            </a:pPr>
            <a:r>
              <a:rPr lang="nl-NL" sz="2800" i="1" dirty="0"/>
              <a:t>De </a:t>
            </a:r>
            <a:r>
              <a:rPr lang="nl-NL" sz="2800" b="1" i="1" dirty="0"/>
              <a:t>inductiewet* </a:t>
            </a:r>
            <a:r>
              <a:rPr lang="nl-NL" sz="2800" b="1" dirty="0"/>
              <a:t>(wet van Faraday-</a:t>
            </a:r>
            <a:r>
              <a:rPr lang="nl-NL" sz="2800" b="1" dirty="0" err="1"/>
              <a:t>Lenz</a:t>
            </a:r>
            <a:r>
              <a:rPr lang="nl-NL" sz="2800" b="1" dirty="0"/>
              <a:t>) </a:t>
            </a:r>
            <a:r>
              <a:rPr lang="nl-NL" sz="2800" dirty="0"/>
              <a:t>geeft de </a:t>
            </a:r>
            <a:r>
              <a:rPr lang="nl-NL" sz="2800" b="1" dirty="0"/>
              <a:t>relatie</a:t>
            </a:r>
            <a:r>
              <a:rPr lang="nl-NL" sz="2800" dirty="0"/>
              <a:t> weer tussen de </a:t>
            </a:r>
            <a:r>
              <a:rPr lang="nl-NL" sz="2800" b="1" dirty="0"/>
              <a:t>geïnduceerde spanning </a:t>
            </a:r>
            <a:r>
              <a:rPr lang="nl-NL" sz="2800" dirty="0"/>
              <a:t>en de </a:t>
            </a:r>
            <a:br>
              <a:rPr lang="nl-NL" sz="2800" dirty="0"/>
            </a:br>
            <a:r>
              <a:rPr lang="nl-NL" sz="2800" b="1" dirty="0"/>
              <a:t>wijziging van het magnetisch veld</a:t>
            </a:r>
            <a:r>
              <a:rPr lang="nl-NL" sz="2800" dirty="0"/>
              <a:t>, daardoor volgt dat er een </a:t>
            </a:r>
            <a:r>
              <a:rPr lang="nl-NL" sz="2800" b="1" dirty="0"/>
              <a:t>spanning e</a:t>
            </a:r>
            <a:r>
              <a:rPr lang="nl-NL" sz="1800" b="1" dirty="0"/>
              <a:t>1</a:t>
            </a:r>
            <a:r>
              <a:rPr lang="nl-NL" sz="2400" b="1" dirty="0"/>
              <a:t> </a:t>
            </a:r>
            <a:r>
              <a:rPr lang="nl-NL" sz="2800" b="1" dirty="0"/>
              <a:t>in de spoel 1 geïnduceerd </a:t>
            </a:r>
            <a:br>
              <a:rPr lang="nl-NL" sz="2800" b="1" dirty="0"/>
            </a:br>
            <a:r>
              <a:rPr lang="nl-NL" sz="2800" dirty="0"/>
              <a:t>wordt. Bij </a:t>
            </a:r>
            <a:r>
              <a:rPr lang="nl-NL" sz="2800" b="1" dirty="0"/>
              <a:t>wijziging/verandering van de flux, wijzigt de spanning.</a:t>
            </a:r>
          </a:p>
          <a:p>
            <a:endParaRPr lang="en-US" dirty="0"/>
          </a:p>
        </p:txBody>
      </p:sp>
      <p:sp>
        <p:nvSpPr>
          <p:cNvPr id="3" name="Title 2">
            <a:extLst>
              <a:ext uri="{FF2B5EF4-FFF2-40B4-BE49-F238E27FC236}">
                <a16:creationId xmlns:a16="http://schemas.microsoft.com/office/drawing/2014/main" id="{BEB967C9-0235-1400-1AC7-ECC6270075EE}"/>
              </a:ext>
            </a:extLst>
          </p:cNvPr>
          <p:cNvSpPr>
            <a:spLocks noGrp="1"/>
          </p:cNvSpPr>
          <p:nvPr>
            <p:ph type="title"/>
          </p:nvPr>
        </p:nvSpPr>
        <p:spPr/>
        <p:txBody>
          <a:bodyPr/>
          <a:lstStyle/>
          <a:p>
            <a:r>
              <a:rPr lang="en-US" dirty="0" err="1"/>
              <a:t>Ideale</a:t>
            </a:r>
            <a:r>
              <a:rPr lang="en-US" dirty="0"/>
              <a:t>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6AF61290-729E-F01D-1526-086F3007F8E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E62FDC5-5CA9-55AD-0B5C-B193B4F47237}"/>
              </a:ext>
            </a:extLst>
          </p:cNvPr>
          <p:cNvSpPr>
            <a:spLocks noGrp="1"/>
          </p:cNvSpPr>
          <p:nvPr>
            <p:ph type="sldNum" sz="quarter" idx="4"/>
          </p:nvPr>
        </p:nvSpPr>
        <p:spPr/>
        <p:txBody>
          <a:bodyPr/>
          <a:lstStyle/>
          <a:p>
            <a:fld id="{B7527A74-2D87-4307-9531-5A57D9647EEB}" type="slidenum">
              <a:rPr lang="nl-BE" smtClean="0"/>
              <a:pPr/>
              <a:t>14</a:t>
            </a:fld>
            <a:endParaRPr lang="nl-BE" dirty="0"/>
          </a:p>
        </p:txBody>
      </p:sp>
      <p:pic>
        <p:nvPicPr>
          <p:cNvPr id="18" name="Picture 2" descr="Spannungsübersetzung beim idealen Transformator">
            <a:extLst>
              <a:ext uri="{FF2B5EF4-FFF2-40B4-BE49-F238E27FC236}">
                <a16:creationId xmlns:a16="http://schemas.microsoft.com/office/drawing/2014/main" id="{9CB38BC4-E3C2-D9A3-3A9E-74B667A11F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39" t="5205" r="4464" b="11708"/>
          <a:stretch/>
        </p:blipFill>
        <p:spPr bwMode="auto">
          <a:xfrm>
            <a:off x="11597640" y="5083011"/>
            <a:ext cx="3882657" cy="21423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a:extLst>
              <a:ext uri="{FF2B5EF4-FFF2-40B4-BE49-F238E27FC236}">
                <a16:creationId xmlns:a16="http://schemas.microsoft.com/office/drawing/2014/main" id="{DE79A738-3976-9A43-0C94-E5A7659DDEB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285"/>
          <a:stretch/>
        </p:blipFill>
        <p:spPr bwMode="auto">
          <a:xfrm>
            <a:off x="4057383" y="5592175"/>
            <a:ext cx="4826097" cy="112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a:extLst>
              <a:ext uri="{FF2B5EF4-FFF2-40B4-BE49-F238E27FC236}">
                <a16:creationId xmlns:a16="http://schemas.microsoft.com/office/drawing/2014/main" id="{4CF1449B-0E3A-C9EE-7255-8020CD2D2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0" y="5592175"/>
            <a:ext cx="2516704" cy="244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ep 8">
            <a:extLst>
              <a:ext uri="{FF2B5EF4-FFF2-40B4-BE49-F238E27FC236}">
                <a16:creationId xmlns:a16="http://schemas.microsoft.com/office/drawing/2014/main" id="{04C5B2BD-8D6F-4FE8-64A6-BBF6AB4CE8E9}"/>
              </a:ext>
            </a:extLst>
          </p:cNvPr>
          <p:cNvGrpSpPr/>
          <p:nvPr/>
        </p:nvGrpSpPr>
        <p:grpSpPr>
          <a:xfrm>
            <a:off x="2245272" y="5444536"/>
            <a:ext cx="1455443" cy="1106544"/>
            <a:chOff x="1187624" y="3501008"/>
            <a:chExt cx="914400" cy="914400"/>
          </a:xfrm>
        </p:grpSpPr>
        <p:sp>
          <p:nvSpPr>
            <p:cNvPr id="22" name="Boog 9">
              <a:extLst>
                <a:ext uri="{FF2B5EF4-FFF2-40B4-BE49-F238E27FC236}">
                  <a16:creationId xmlns:a16="http://schemas.microsoft.com/office/drawing/2014/main" id="{133371F8-2709-3EB9-6EC1-1665EAD55EE9}"/>
                </a:ext>
              </a:extLst>
            </p:cNvPr>
            <p:cNvSpPr/>
            <p:nvPr/>
          </p:nvSpPr>
          <p:spPr>
            <a:xfrm>
              <a:off x="1187624" y="3501008"/>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cxnSp>
          <p:nvCxnSpPr>
            <p:cNvPr id="23" name="Rechte verbindingslijn met pijl 10">
              <a:extLst>
                <a:ext uri="{FF2B5EF4-FFF2-40B4-BE49-F238E27FC236}">
                  <a16:creationId xmlns:a16="http://schemas.microsoft.com/office/drawing/2014/main" id="{7AE2E899-DC4A-C4A2-75CB-315FB0A02CCE}"/>
                </a:ext>
              </a:extLst>
            </p:cNvPr>
            <p:cNvCxnSpPr/>
            <p:nvPr/>
          </p:nvCxnSpPr>
          <p:spPr>
            <a:xfrm>
              <a:off x="2089992" y="3800073"/>
              <a:ext cx="0" cy="1581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4" name="Picture 3">
            <a:extLst>
              <a:ext uri="{FF2B5EF4-FFF2-40B4-BE49-F238E27FC236}">
                <a16:creationId xmlns:a16="http://schemas.microsoft.com/office/drawing/2014/main" id="{EB2E32F9-35CD-B3F2-38E7-9A82192D4B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4064461" y="6833498"/>
            <a:ext cx="4811941" cy="1199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kstvak 12">
            <a:extLst>
              <a:ext uri="{FF2B5EF4-FFF2-40B4-BE49-F238E27FC236}">
                <a16:creationId xmlns:a16="http://schemas.microsoft.com/office/drawing/2014/main" id="{31E2E2A9-0185-8467-0AE2-697B4A2937D5}"/>
              </a:ext>
            </a:extLst>
          </p:cNvPr>
          <p:cNvSpPr txBox="1"/>
          <p:nvPr/>
        </p:nvSpPr>
        <p:spPr>
          <a:xfrm>
            <a:off x="8975640" y="7592185"/>
            <a:ext cx="2744640" cy="707886"/>
          </a:xfrm>
          <a:prstGeom prst="rect">
            <a:avLst/>
          </a:prstGeom>
          <a:noFill/>
        </p:spPr>
        <p:txBody>
          <a:bodyPr wrap="square" rtlCol="0">
            <a:spAutoFit/>
          </a:bodyPr>
          <a:lstStyle/>
          <a:p>
            <a:r>
              <a:rPr lang="nl-NL" sz="2000" dirty="0"/>
              <a:t>U1 aan de primaire wikkeling van de </a:t>
            </a:r>
            <a:r>
              <a:rPr lang="nl-NL" sz="2000" dirty="0" err="1"/>
              <a:t>transfo</a:t>
            </a:r>
            <a:r>
              <a:rPr lang="nl-NL" sz="2000" dirty="0"/>
              <a:t> </a:t>
            </a:r>
            <a:endParaRPr lang="nl-BE" sz="2000" dirty="0"/>
          </a:p>
        </p:txBody>
      </p:sp>
      <p:sp>
        <p:nvSpPr>
          <p:cNvPr id="26" name="Tekstvak 13">
            <a:extLst>
              <a:ext uri="{FF2B5EF4-FFF2-40B4-BE49-F238E27FC236}">
                <a16:creationId xmlns:a16="http://schemas.microsoft.com/office/drawing/2014/main" id="{099C191C-3D87-5961-E982-5AA2C9394CFB}"/>
              </a:ext>
            </a:extLst>
          </p:cNvPr>
          <p:cNvSpPr txBox="1"/>
          <p:nvPr/>
        </p:nvSpPr>
        <p:spPr>
          <a:xfrm>
            <a:off x="13328382" y="7442538"/>
            <a:ext cx="3473529" cy="1015663"/>
          </a:xfrm>
          <a:prstGeom prst="rect">
            <a:avLst/>
          </a:prstGeom>
          <a:noFill/>
        </p:spPr>
        <p:txBody>
          <a:bodyPr wrap="square" rtlCol="0">
            <a:spAutoFit/>
          </a:bodyPr>
          <a:lstStyle/>
          <a:p>
            <a:r>
              <a:rPr lang="nl-NL" sz="2000" dirty="0"/>
              <a:t>Zuivere </a:t>
            </a:r>
            <a:r>
              <a:rPr lang="nl-NL" sz="2000" dirty="0" err="1"/>
              <a:t>inductantie</a:t>
            </a:r>
            <a:r>
              <a:rPr lang="nl-NL" sz="2000" dirty="0"/>
              <a:t> L, aangesloten op wisselspanning, dus Io zal 90° na-ijlen op U1</a:t>
            </a:r>
            <a:endParaRPr lang="nl-BE" sz="2000" dirty="0"/>
          </a:p>
        </p:txBody>
      </p:sp>
      <p:sp>
        <p:nvSpPr>
          <p:cNvPr id="27" name="Rechthoek 15">
            <a:extLst>
              <a:ext uri="{FF2B5EF4-FFF2-40B4-BE49-F238E27FC236}">
                <a16:creationId xmlns:a16="http://schemas.microsoft.com/office/drawing/2014/main" id="{EBFE4A17-5F01-1BF9-7C28-9E0D45978815}"/>
              </a:ext>
            </a:extLst>
          </p:cNvPr>
          <p:cNvSpPr/>
          <p:nvPr/>
        </p:nvSpPr>
        <p:spPr>
          <a:xfrm>
            <a:off x="1379409" y="8247344"/>
            <a:ext cx="4357283" cy="523220"/>
          </a:xfrm>
          <a:prstGeom prst="rect">
            <a:avLst/>
          </a:prstGeom>
        </p:spPr>
        <p:txBody>
          <a:bodyPr wrap="none">
            <a:spAutoFit/>
          </a:bodyPr>
          <a:lstStyle/>
          <a:p>
            <a:pPr marL="800100" lvl="1" indent="-342900">
              <a:buFont typeface="Arial" panose="020B0604020202020204" pitchFamily="34" charset="0"/>
              <a:buChar char="•"/>
            </a:pPr>
            <a:r>
              <a:rPr lang="nl-NL" sz="2800" dirty="0"/>
              <a:t>e1 = u1 = N1 x (d</a:t>
            </a:r>
            <a:r>
              <a:rPr lang="el-GR" sz="2800" dirty="0"/>
              <a:t>φ</a:t>
            </a:r>
            <a:r>
              <a:rPr lang="nl-NL" sz="2800" dirty="0"/>
              <a:t> / </a:t>
            </a:r>
            <a:r>
              <a:rPr lang="nl-NL" sz="2800" dirty="0" err="1"/>
              <a:t>dt</a:t>
            </a:r>
            <a:r>
              <a:rPr lang="nl-NL" sz="2800" dirty="0"/>
              <a:t>)</a:t>
            </a:r>
          </a:p>
        </p:txBody>
      </p:sp>
      <p:sp>
        <p:nvSpPr>
          <p:cNvPr id="28" name="Tekstvak 16">
            <a:extLst>
              <a:ext uri="{FF2B5EF4-FFF2-40B4-BE49-F238E27FC236}">
                <a16:creationId xmlns:a16="http://schemas.microsoft.com/office/drawing/2014/main" id="{4B7846FF-1B70-5771-D119-524C0504AB76}"/>
              </a:ext>
            </a:extLst>
          </p:cNvPr>
          <p:cNvSpPr txBox="1"/>
          <p:nvPr/>
        </p:nvSpPr>
        <p:spPr>
          <a:xfrm>
            <a:off x="5162550" y="8917857"/>
            <a:ext cx="7236296" cy="646331"/>
          </a:xfrm>
          <a:prstGeom prst="rect">
            <a:avLst/>
          </a:prstGeom>
          <a:noFill/>
        </p:spPr>
        <p:txBody>
          <a:bodyPr wrap="square" rtlCol="0">
            <a:spAutoFit/>
          </a:bodyPr>
          <a:lstStyle/>
          <a:p>
            <a:r>
              <a:rPr lang="nl-NL" i="1" dirty="0"/>
              <a:t>Inductie en wet van </a:t>
            </a:r>
            <a:r>
              <a:rPr lang="nl-NL" i="1" dirty="0" err="1"/>
              <a:t>lenz</a:t>
            </a:r>
            <a:r>
              <a:rPr lang="nl-NL" i="1" dirty="0"/>
              <a:t>*: https://www.youtube.com/watch?v=ZtLz3qTgNnI</a:t>
            </a:r>
          </a:p>
          <a:p>
            <a:endParaRPr lang="nl-BE" dirty="0"/>
          </a:p>
        </p:txBody>
      </p:sp>
    </p:spTree>
    <p:extLst>
      <p:ext uri="{BB962C8B-B14F-4D97-AF65-F5344CB8AC3E}">
        <p14:creationId xmlns:p14="http://schemas.microsoft.com/office/powerpoint/2010/main" val="198243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6B55446-8647-3F3C-EE25-2E0A3F713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1" y="6740288"/>
            <a:ext cx="1995800" cy="2372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E1B28AA-D381-2803-E1BE-F31F8A1F4237}"/>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err="1"/>
                  <a:t>Nullast</a:t>
                </a:r>
                <a:endParaRPr lang="en-US" sz="3200" dirty="0"/>
              </a:p>
              <a:p>
                <a:pPr marL="1028700" lvl="1" indent="-342900">
                  <a:buFont typeface="Arial" panose="020B0604020202020204" pitchFamily="34" charset="0"/>
                  <a:buChar char="•"/>
                </a:pPr>
                <a:r>
                  <a:rPr lang="nl-NL" sz="2600" dirty="0"/>
                  <a:t>Toepassing van de </a:t>
                </a:r>
                <a:r>
                  <a:rPr lang="nl-NL" sz="2600" b="1" dirty="0"/>
                  <a:t>spanningswet van </a:t>
                </a:r>
                <a:r>
                  <a:rPr lang="nl-NL" sz="2600" b="1" dirty="0" err="1"/>
                  <a:t>Kirchoff</a:t>
                </a:r>
                <a:r>
                  <a:rPr lang="nl-NL" sz="2600" b="1" dirty="0"/>
                  <a:t> </a:t>
                </a:r>
                <a:r>
                  <a:rPr lang="nl-NL" sz="2600" dirty="0"/>
                  <a:t>op de kring van spoel 1 geeft:</a:t>
                </a:r>
              </a:p>
              <a:p>
                <a:pPr marL="1657350" lvl="2" indent="-285750">
                  <a:buFont typeface="Arial" panose="020B0604020202020204" pitchFamily="34" charset="0"/>
                  <a:buChar char="•"/>
                </a:pPr>
                <a:r>
                  <a:rPr lang="nl-NL" sz="2400" dirty="0"/>
                  <a:t> -u1 + e1 = 0  (Wet van </a:t>
                </a:r>
                <a:r>
                  <a:rPr lang="nl-NL" sz="2400" dirty="0" err="1"/>
                  <a:t>Lenz</a:t>
                </a:r>
                <a:r>
                  <a:rPr lang="nl-NL" sz="2400" dirty="0"/>
                  <a:t>)</a:t>
                </a:r>
              </a:p>
              <a:p>
                <a:pPr marL="1657350" lvl="2" indent="-285750">
                  <a:buFont typeface="Arial" panose="020B0604020202020204" pitchFamily="34" charset="0"/>
                  <a:buChar char="•"/>
                </a:pPr>
                <a:r>
                  <a:rPr lang="nl-NL" sz="2400" dirty="0"/>
                  <a:t> e1 = u1 = N1 x (d</a:t>
                </a:r>
                <a:r>
                  <a:rPr lang="el-GR" sz="2400" dirty="0"/>
                  <a:t>φ</a:t>
                </a:r>
                <a:r>
                  <a:rPr lang="nl-NL" sz="2400" dirty="0"/>
                  <a:t> / </a:t>
                </a:r>
                <a:r>
                  <a:rPr lang="nl-NL" sz="2400" dirty="0" err="1"/>
                  <a:t>dt</a:t>
                </a:r>
                <a:r>
                  <a:rPr lang="nl-NL" sz="2400" dirty="0"/>
                  <a:t>)</a:t>
                </a:r>
              </a:p>
              <a:p>
                <a:pPr marL="1028700" lvl="1" indent="-342900">
                  <a:buFont typeface="Arial" panose="020B0604020202020204" pitchFamily="34" charset="0"/>
                  <a:buChar char="•"/>
                </a:pPr>
                <a:r>
                  <a:rPr lang="nl-NL" sz="2600" dirty="0"/>
                  <a:t> Ideale transformator, dus </a:t>
                </a:r>
                <a:r>
                  <a:rPr lang="nl-NL" sz="2600" b="1" dirty="0"/>
                  <a:t>geen </a:t>
                </a:r>
                <a:r>
                  <a:rPr lang="nl-NL" sz="2600" b="1" dirty="0" err="1"/>
                  <a:t>lexflux</a:t>
                </a:r>
                <a:endParaRPr lang="nl-NL" sz="2600" b="1" dirty="0"/>
              </a:p>
              <a:p>
                <a:pPr marL="1657350" lvl="2" indent="-285750">
                  <a:buFont typeface="Arial" panose="020B0604020202020204" pitchFamily="34" charset="0"/>
                  <a:buChar char="•"/>
                </a:pPr>
                <a:r>
                  <a:rPr lang="nl-NL" sz="2400" dirty="0"/>
                  <a:t> </a:t>
                </a:r>
                <a:r>
                  <a:rPr lang="nl-NL" sz="2400" b="1" dirty="0"/>
                  <a:t>Windingsflux </a:t>
                </a:r>
                <a:r>
                  <a:rPr lang="nl-NL" sz="2400" dirty="0"/>
                  <a:t>wordt omsloten door alle </a:t>
                </a:r>
                <a:r>
                  <a:rPr lang="nl-NL" sz="2400" b="1" dirty="0"/>
                  <a:t>N2 windingen van de spoel 2</a:t>
                </a:r>
                <a:r>
                  <a:rPr lang="nl-NL" sz="2400" dirty="0"/>
                  <a:t>, hierdoor wordt in deze 2de spoel een </a:t>
                </a:r>
                <a:br>
                  <a:rPr lang="nl-NL" sz="2400" dirty="0"/>
                </a:br>
                <a:r>
                  <a:rPr lang="nl-NL" sz="2400" dirty="0"/>
                  <a:t> </a:t>
                </a:r>
                <a:r>
                  <a:rPr lang="nl-NL" sz="2400" b="1" dirty="0"/>
                  <a:t>spanning e2 geïnduceerd</a:t>
                </a:r>
              </a:p>
              <a:p>
                <a:pPr marL="1657350" lvl="2" indent="-285750">
                  <a:buFont typeface="Arial" panose="020B0604020202020204" pitchFamily="34" charset="0"/>
                  <a:buChar char="•"/>
                </a:pPr>
                <a:r>
                  <a:rPr lang="nl-NL" sz="2400" dirty="0"/>
                  <a:t> e2 = u2 = N2 x (d</a:t>
                </a:r>
                <a:r>
                  <a:rPr lang="el-GR" sz="2400" dirty="0"/>
                  <a:t>φ</a:t>
                </a:r>
                <a:r>
                  <a:rPr lang="nl-NL" sz="2400" dirty="0"/>
                  <a:t> / </a:t>
                </a:r>
                <a:r>
                  <a:rPr lang="nl-NL" sz="2400" dirty="0" err="1"/>
                  <a:t>dt</a:t>
                </a:r>
                <a:r>
                  <a:rPr lang="nl-NL" sz="2400" dirty="0"/>
                  <a:t>), grootte van de spanning afhankelijk van het aantal windingen N2</a:t>
                </a:r>
              </a:p>
              <a:p>
                <a:pPr marL="1657350" lvl="2" indent="-285750">
                  <a:buFont typeface="Arial" panose="020B0604020202020204" pitchFamily="34" charset="0"/>
                  <a:buChar char="•"/>
                </a:pPr>
                <a:r>
                  <a:rPr lang="nl-NL" sz="2400" dirty="0"/>
                  <a:t> </a:t>
                </a:r>
                <a:r>
                  <a:rPr lang="nl-NL" sz="2400" b="1" dirty="0"/>
                  <a:t>Enkel </a:t>
                </a:r>
                <a:r>
                  <a:rPr lang="nl-NL" sz="2400" b="1" dirty="0" err="1"/>
                  <a:t>magnetiseringsstroom</a:t>
                </a:r>
                <a:r>
                  <a:rPr lang="nl-NL" sz="2400" b="1" dirty="0"/>
                  <a:t> </a:t>
                </a:r>
                <a:r>
                  <a:rPr lang="nl-NL" sz="2400" dirty="0"/>
                  <a:t>en indien reële transformator ook de verliesstromen (</a:t>
                </a:r>
                <a:r>
                  <a:rPr lang="nl-NL" sz="2400" dirty="0" err="1"/>
                  <a:t>hysteresis</a:t>
                </a:r>
                <a:r>
                  <a:rPr lang="nl-NL" sz="2400" dirty="0"/>
                  <a:t> en  </a:t>
                </a:r>
                <a:br>
                  <a:rPr lang="nl-NL" sz="2400" dirty="0"/>
                </a:br>
                <a:r>
                  <a:rPr lang="nl-NL" sz="2400" dirty="0"/>
                  <a:t> wervelstroomverliezen)</a:t>
                </a:r>
              </a:p>
              <a:p>
                <a:pPr marL="1028700" lvl="1" indent="-342900">
                  <a:buFont typeface="Arial" panose="020B0604020202020204" pitchFamily="34" charset="0"/>
                  <a:buChar char="•"/>
                </a:pPr>
                <a:r>
                  <a:rPr lang="nl-NL" sz="2600" dirty="0"/>
                  <a:t> Uit vorige 2 formules kan  men nu het volgende afleiden:</a:t>
                </a:r>
              </a:p>
              <a:p>
                <a:pPr marL="2400300" lvl="3" indent="-342900">
                  <a:buFont typeface="Arial" panose="020B0604020202020204" pitchFamily="34" charset="0"/>
                  <a:buChar char="•"/>
                </a:pPr>
                <a:r>
                  <a:rPr lang="nl-NL" sz="2400" dirty="0"/>
                  <a:t> </a:t>
                </a:r>
                <a14:m>
                  <m:oMath xmlns:m="http://schemas.openxmlformats.org/officeDocument/2006/math">
                    <m:f>
                      <m:fPr>
                        <m:ctrlPr>
                          <a:rPr lang="nl-NL" sz="2400" i="1">
                            <a:latin typeface="Cambria Math" panose="02040503050406030204" pitchFamily="18" charset="0"/>
                          </a:rPr>
                        </m:ctrlPr>
                      </m:fPr>
                      <m:num>
                        <m:r>
                          <a:rPr lang="nl-NL" sz="2400" i="1">
                            <a:latin typeface="Cambria Math"/>
                          </a:rPr>
                          <m:t>𝑈</m:t>
                        </m:r>
                        <m:r>
                          <a:rPr lang="nl-NL" sz="2400" i="1">
                            <a:latin typeface="Cambria Math"/>
                          </a:rPr>
                          <m:t>1</m:t>
                        </m:r>
                      </m:num>
                      <m:den>
                        <m:r>
                          <a:rPr lang="nl-NL" sz="2400" i="1">
                            <a:latin typeface="Cambria Math"/>
                          </a:rPr>
                          <m:t>𝑈</m:t>
                        </m:r>
                        <m:r>
                          <a:rPr lang="nl-NL" sz="2400" i="1">
                            <a:latin typeface="Cambria Math"/>
                          </a:rPr>
                          <m:t>2</m:t>
                        </m:r>
                      </m:den>
                    </m:f>
                  </m:oMath>
                </a14:m>
                <a:r>
                  <a:rPr lang="nl-NL" sz="2400" dirty="0"/>
                  <a:t> = </a:t>
                </a:r>
                <a14:m>
                  <m:oMath xmlns:m="http://schemas.openxmlformats.org/officeDocument/2006/math">
                    <m:f>
                      <m:fPr>
                        <m:ctrlPr>
                          <a:rPr lang="nl-NL" sz="2400" i="1">
                            <a:latin typeface="Cambria Math" panose="02040503050406030204" pitchFamily="18" charset="0"/>
                          </a:rPr>
                        </m:ctrlPr>
                      </m:fPr>
                      <m:num>
                        <m:r>
                          <a:rPr lang="nl-NL" sz="2400" i="1">
                            <a:latin typeface="Cambria Math"/>
                          </a:rPr>
                          <m:t>𝑁</m:t>
                        </m:r>
                        <m:r>
                          <a:rPr lang="nl-NL" sz="2400" i="1">
                            <a:latin typeface="Cambria Math"/>
                          </a:rPr>
                          <m:t>1</m:t>
                        </m:r>
                      </m:num>
                      <m:den>
                        <m:r>
                          <a:rPr lang="nl-NL" sz="2400" i="1">
                            <a:latin typeface="Cambria Math"/>
                          </a:rPr>
                          <m:t>𝑁</m:t>
                        </m:r>
                        <m:r>
                          <a:rPr lang="nl-NL" sz="2400" i="1">
                            <a:latin typeface="Cambria Math"/>
                          </a:rPr>
                          <m:t>2</m:t>
                        </m:r>
                      </m:den>
                    </m:f>
                    <m:r>
                      <a:rPr lang="nl-NL" sz="2400" i="1">
                        <a:latin typeface="Cambria Math"/>
                      </a:rPr>
                      <m:t> </m:t>
                    </m:r>
                  </m:oMath>
                </a14:m>
                <a:r>
                  <a:rPr lang="nl-NL" sz="2400" dirty="0"/>
                  <a:t> , Wordt ook wel de transformatieverhouding k</a:t>
                </a:r>
              </a:p>
              <a:p>
                <a:pPr marL="1028700" lvl="1" indent="-342900">
                  <a:buFont typeface="Arial" panose="020B0604020202020204" pitchFamily="34" charset="0"/>
                  <a:buChar char="•"/>
                </a:pPr>
                <a:endParaRPr lang="nl-NL" sz="2800" dirty="0"/>
              </a:p>
            </p:txBody>
          </p:sp>
        </mc:Choice>
        <mc:Fallback xmlns="">
          <p:sp>
            <p:nvSpPr>
              <p:cNvPr id="2" name="Text Placeholder 1">
                <a:extLst>
                  <a:ext uri="{FF2B5EF4-FFF2-40B4-BE49-F238E27FC236}">
                    <a16:creationId xmlns:a16="http://schemas.microsoft.com/office/drawing/2014/main" id="{4E1B28AA-D381-2803-E1BE-F31F8A1F4237}"/>
                  </a:ext>
                </a:extLst>
              </p:cNvPr>
              <p:cNvSpPr>
                <a:spLocks noGrp="1" noRot="1" noChangeAspect="1" noMove="1" noResize="1" noEditPoints="1" noAdjustHandles="1" noChangeArrowheads="1" noChangeShapeType="1" noTextEdit="1"/>
              </p:cNvSpPr>
              <p:nvPr>
                <p:ph type="body" sz="quarter" idx="17"/>
              </p:nvPr>
            </p:nvSpPr>
            <p:spPr>
              <a:blipFill>
                <a:blip r:embed="rId3"/>
                <a:stretch>
                  <a:fillRect l="-846" t="-20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EB967C9-0235-1400-1AC7-ECC6270075EE}"/>
              </a:ext>
            </a:extLst>
          </p:cNvPr>
          <p:cNvSpPr>
            <a:spLocks noGrp="1"/>
          </p:cNvSpPr>
          <p:nvPr>
            <p:ph type="title"/>
          </p:nvPr>
        </p:nvSpPr>
        <p:spPr/>
        <p:txBody>
          <a:bodyPr/>
          <a:lstStyle/>
          <a:p>
            <a:r>
              <a:rPr lang="en-US" dirty="0" err="1"/>
              <a:t>Ideale</a:t>
            </a:r>
            <a:r>
              <a:rPr lang="en-US" dirty="0"/>
              <a:t>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6AF61290-729E-F01D-1526-086F3007F8E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E62FDC5-5CA9-55AD-0B5C-B193B4F47237}"/>
              </a:ext>
            </a:extLst>
          </p:cNvPr>
          <p:cNvSpPr>
            <a:spLocks noGrp="1"/>
          </p:cNvSpPr>
          <p:nvPr>
            <p:ph type="sldNum" sz="quarter" idx="4"/>
          </p:nvPr>
        </p:nvSpPr>
        <p:spPr/>
        <p:txBody>
          <a:bodyPr/>
          <a:lstStyle/>
          <a:p>
            <a:fld id="{B7527A74-2D87-4307-9531-5A57D9647EEB}" type="slidenum">
              <a:rPr lang="nl-BE" smtClean="0"/>
              <a:pPr/>
              <a:t>15</a:t>
            </a:fld>
            <a:endParaRPr lang="nl-BE" dirty="0"/>
          </a:p>
        </p:txBody>
      </p:sp>
      <p:cxnSp>
        <p:nvCxnSpPr>
          <p:cNvPr id="6" name="Rechte verbindingslijn met pijl 8">
            <a:extLst>
              <a:ext uri="{FF2B5EF4-FFF2-40B4-BE49-F238E27FC236}">
                <a16:creationId xmlns:a16="http://schemas.microsoft.com/office/drawing/2014/main" id="{A6745C48-15F7-9239-1027-209FFDB8AD91}"/>
              </a:ext>
            </a:extLst>
          </p:cNvPr>
          <p:cNvCxnSpPr>
            <a:cxnSpLocks/>
          </p:cNvCxnSpPr>
          <p:nvPr/>
        </p:nvCxnSpPr>
        <p:spPr>
          <a:xfrm>
            <a:off x="6142146" y="4013022"/>
            <a:ext cx="24688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35A6DB7-CA62-B17D-1DB6-F6CA0B2DC724}"/>
              </a:ext>
            </a:extLst>
          </p:cNvPr>
          <p:cNvSpPr txBox="1"/>
          <p:nvPr/>
        </p:nvSpPr>
        <p:spPr>
          <a:xfrm>
            <a:off x="8702040" y="3782189"/>
            <a:ext cx="2783134" cy="461665"/>
          </a:xfrm>
          <a:prstGeom prst="rect">
            <a:avLst/>
          </a:prstGeom>
          <a:noFill/>
        </p:spPr>
        <p:txBody>
          <a:bodyPr wrap="none" rtlCol="0">
            <a:spAutoFit/>
          </a:bodyPr>
          <a:lstStyle/>
          <a:p>
            <a:r>
              <a:rPr lang="nl-BE" sz="2400" dirty="0"/>
              <a:t>U = √(2)*</a:t>
            </a:r>
            <a:r>
              <a:rPr lang="el-GR" sz="2400" dirty="0"/>
              <a:t>π</a:t>
            </a:r>
            <a:r>
              <a:rPr lang="nl-BE" sz="2400" dirty="0"/>
              <a:t>*f*N</a:t>
            </a:r>
            <a:r>
              <a:rPr lang="nl-BE" sz="2400" baseline="-25000" dirty="0"/>
              <a:t>p</a:t>
            </a:r>
            <a:r>
              <a:rPr lang="nl-BE" sz="2400" dirty="0"/>
              <a:t>*</a:t>
            </a:r>
            <a:r>
              <a:rPr lang="el-GR" sz="2400" dirty="0"/>
              <a:t>φ</a:t>
            </a:r>
            <a:r>
              <a:rPr lang="nl-BE" sz="2400" baseline="-25000" dirty="0"/>
              <a:t>pk</a:t>
            </a:r>
            <a:endParaRPr lang="nl-BE" dirty="0"/>
          </a:p>
        </p:txBody>
      </p:sp>
      <p:sp>
        <p:nvSpPr>
          <p:cNvPr id="8" name="Tekstvak 6">
            <a:extLst>
              <a:ext uri="{FF2B5EF4-FFF2-40B4-BE49-F238E27FC236}">
                <a16:creationId xmlns:a16="http://schemas.microsoft.com/office/drawing/2014/main" id="{FD5D38F9-799E-BF28-49F2-55AB9449ECA8}"/>
              </a:ext>
            </a:extLst>
          </p:cNvPr>
          <p:cNvSpPr txBox="1"/>
          <p:nvPr/>
        </p:nvSpPr>
        <p:spPr>
          <a:xfrm>
            <a:off x="11230494" y="7173853"/>
            <a:ext cx="5533505" cy="1938992"/>
          </a:xfrm>
          <a:prstGeom prst="rect">
            <a:avLst/>
          </a:prstGeom>
          <a:noFill/>
        </p:spPr>
        <p:txBody>
          <a:bodyPr wrap="square" rtlCol="0">
            <a:spAutoFit/>
          </a:bodyPr>
          <a:lstStyle/>
          <a:p>
            <a:pPr marL="171450" indent="-171450">
              <a:buFont typeface="Arial" panose="020B0604020202020204" pitchFamily="34" charset="0"/>
              <a:buChar char="•"/>
            </a:pPr>
            <a:r>
              <a:rPr lang="nl-NL" sz="2000" dirty="0"/>
              <a:t>Waarin </a:t>
            </a:r>
            <a:r>
              <a:rPr lang="nl-NL" sz="2000" b="1" dirty="0"/>
              <a:t>N1</a:t>
            </a:r>
            <a:r>
              <a:rPr lang="nl-NL" sz="2000" dirty="0"/>
              <a:t> het aantal windingen is, hoe meer windingen hoe groter de inductiespanning</a:t>
            </a:r>
          </a:p>
          <a:p>
            <a:pPr marL="171450" indent="-171450">
              <a:buFont typeface="Arial" panose="020B0604020202020204" pitchFamily="34" charset="0"/>
              <a:buChar char="•"/>
            </a:pPr>
            <a:r>
              <a:rPr lang="nl-NL" sz="2000" b="1" dirty="0"/>
              <a:t>d</a:t>
            </a:r>
            <a:r>
              <a:rPr lang="el-GR" sz="2000" b="1" dirty="0"/>
              <a:t>φ</a:t>
            </a:r>
            <a:r>
              <a:rPr lang="nl-NL" sz="2000" dirty="0"/>
              <a:t> is afhankelijk van de </a:t>
            </a:r>
            <a:r>
              <a:rPr lang="nl-NL" sz="2000" b="1" dirty="0"/>
              <a:t>invalrichting van de veldlijnen</a:t>
            </a:r>
            <a:r>
              <a:rPr lang="nl-NL" sz="2000" dirty="0"/>
              <a:t>, deze verandert continue en de</a:t>
            </a:r>
            <a:br>
              <a:rPr lang="nl-NL" sz="2000" dirty="0"/>
            </a:br>
            <a:r>
              <a:rPr lang="nl-NL" sz="2000" dirty="0"/>
              <a:t>grootte van het oppervlak</a:t>
            </a:r>
          </a:p>
          <a:p>
            <a:pPr marL="171450" indent="-171450">
              <a:buFont typeface="Arial" panose="020B0604020202020204" pitchFamily="34" charset="0"/>
              <a:buChar char="•"/>
            </a:pPr>
            <a:r>
              <a:rPr lang="nl-NL" sz="2000" b="1" dirty="0" err="1"/>
              <a:t>dt</a:t>
            </a:r>
            <a:r>
              <a:rPr lang="nl-NL" sz="2000" dirty="0"/>
              <a:t> is de tijd waarin de verandering plaatsvindt</a:t>
            </a:r>
            <a:endParaRPr lang="nl-BE" sz="2000" dirty="0"/>
          </a:p>
        </p:txBody>
      </p:sp>
      <p:cxnSp>
        <p:nvCxnSpPr>
          <p:cNvPr id="9" name="Rechte verbindingslijn met pijl 8">
            <a:extLst>
              <a:ext uri="{FF2B5EF4-FFF2-40B4-BE49-F238E27FC236}">
                <a16:creationId xmlns:a16="http://schemas.microsoft.com/office/drawing/2014/main" id="{5F37602F-F62A-6F51-236E-194B56E0FE86}"/>
              </a:ext>
            </a:extLst>
          </p:cNvPr>
          <p:cNvCxnSpPr/>
          <p:nvPr/>
        </p:nvCxnSpPr>
        <p:spPr>
          <a:xfrm>
            <a:off x="10503131" y="7389564"/>
            <a:ext cx="681644" cy="1163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2" descr="Spannungsübersetzung beim idealen Transformator">
            <a:extLst>
              <a:ext uri="{FF2B5EF4-FFF2-40B4-BE49-F238E27FC236}">
                <a16:creationId xmlns:a16="http://schemas.microsoft.com/office/drawing/2014/main" id="{E08E7983-F553-5023-4266-6459B1690F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9" t="5205" r="4464" b="11708"/>
          <a:stretch/>
        </p:blipFill>
        <p:spPr bwMode="auto">
          <a:xfrm>
            <a:off x="13304520" y="1887850"/>
            <a:ext cx="4269801" cy="235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524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t>Inleiding</a:t>
            </a:r>
          </a:p>
          <a:p>
            <a:pPr marL="342900" indent="-342900">
              <a:lnSpc>
                <a:spcPct val="100000"/>
              </a:lnSpc>
              <a:buFont typeface="Arial" panose="020B0604020202020204" pitchFamily="34" charset="0"/>
              <a:buChar char="•"/>
            </a:pPr>
            <a:r>
              <a:rPr lang="nl-NL" sz="3200" b="1" dirty="0" err="1">
                <a:solidFill>
                  <a:srgbClr val="B4E1D6"/>
                </a:solidFill>
              </a:rPr>
              <a:t>Eenfasig</a:t>
            </a:r>
            <a:r>
              <a:rPr lang="nl-NL" sz="3200" b="1" dirty="0">
                <a:solidFill>
                  <a:srgbClr val="B4E1D6"/>
                </a:solidFill>
              </a:rPr>
              <a:t>:</a:t>
            </a:r>
          </a:p>
          <a:p>
            <a:pPr marL="1028700" lvl="1" indent="-342900">
              <a:lnSpc>
                <a:spcPct val="100000"/>
              </a:lnSpc>
              <a:buFont typeface="Arial" panose="020B0604020202020204" pitchFamily="34" charset="0"/>
              <a:buChar char="•"/>
            </a:pPr>
            <a:r>
              <a:rPr lang="nl-NL" sz="2800" dirty="0"/>
              <a:t>Bouw van een transformator</a:t>
            </a:r>
          </a:p>
          <a:p>
            <a:pPr marL="1028700" lvl="1" indent="-342900">
              <a:lnSpc>
                <a:spcPct val="100000"/>
              </a:lnSpc>
              <a:buFont typeface="Arial" panose="020B0604020202020204" pitchFamily="34" charset="0"/>
              <a:buChar char="•"/>
            </a:pPr>
            <a:r>
              <a:rPr lang="nl-NL" sz="2800" dirty="0"/>
              <a:t>Ideale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b="1" dirty="0">
                <a:solidFill>
                  <a:srgbClr val="B4E1D6"/>
                </a:solidFill>
              </a:rPr>
              <a:t>Technische </a:t>
            </a:r>
            <a:r>
              <a:rPr lang="nl-NL" sz="2800" b="1" dirty="0" err="1">
                <a:solidFill>
                  <a:srgbClr val="B4E1D6"/>
                </a:solidFill>
              </a:rPr>
              <a:t>éénfasige</a:t>
            </a:r>
            <a:r>
              <a:rPr lang="nl-NL" sz="2800" b="1" dirty="0">
                <a:solidFill>
                  <a:srgbClr val="B4E1D6"/>
                </a:solidFill>
              </a:rPr>
              <a:t> transformator</a:t>
            </a:r>
          </a:p>
          <a:p>
            <a:pPr marL="1028700" lvl="1" indent="-342900">
              <a:lnSpc>
                <a:spcPct val="100000"/>
              </a:lnSpc>
              <a:buFont typeface="Arial" panose="020B0604020202020204" pitchFamily="34" charset="0"/>
              <a:buChar char="•"/>
            </a:pPr>
            <a:r>
              <a:rPr lang="nl-NL" sz="2800" dirty="0"/>
              <a:t>Vermogen en rendementen</a:t>
            </a:r>
          </a:p>
          <a:p>
            <a:pPr marL="342900" indent="-342900">
              <a:lnSpc>
                <a:spcPct val="100000"/>
              </a:lnSpc>
              <a:buFont typeface="Arial" panose="020B0604020202020204" pitchFamily="34" charset="0"/>
              <a:buChar char="•"/>
            </a:pPr>
            <a:r>
              <a:rPr lang="nl-NL" sz="3200" dirty="0"/>
              <a:t>Driefasig:</a:t>
            </a:r>
          </a:p>
          <a:p>
            <a:pPr marL="1028700" lvl="1" indent="-342900">
              <a:lnSpc>
                <a:spcPct val="100000"/>
              </a:lnSpc>
              <a:buFont typeface="Arial" panose="020B0604020202020204" pitchFamily="34" charset="0"/>
              <a:buChar char="•"/>
            </a:pPr>
            <a:r>
              <a:rPr lang="nl-NL" sz="2800" dirty="0"/>
              <a:t>Bouw van een driefasige transformator</a:t>
            </a:r>
          </a:p>
          <a:p>
            <a:pPr marL="1028700" lvl="1" indent="-342900">
              <a:lnSpc>
                <a:spcPct val="100000"/>
              </a:lnSpc>
              <a:buFont typeface="Arial" panose="020B0604020202020204" pitchFamily="34" charset="0"/>
              <a:buChar char="•"/>
            </a:pPr>
            <a:r>
              <a:rPr lang="nl-NL" sz="2800" dirty="0"/>
              <a:t>Schakelgroep</a:t>
            </a:r>
          </a:p>
          <a:p>
            <a:pPr marL="1028700" lvl="1" indent="-342900">
              <a:lnSpc>
                <a:spcPct val="100000"/>
              </a:lnSpc>
              <a:buFont typeface="Arial" panose="020B0604020202020204" pitchFamily="34" charset="0"/>
              <a:buChar char="•"/>
            </a:pPr>
            <a:r>
              <a:rPr lang="nl-NL" sz="2800" dirty="0"/>
              <a:t>Kenplaat en koeling</a:t>
            </a:r>
          </a:p>
          <a:p>
            <a:pPr marL="1028700" lvl="1" indent="-342900">
              <a:lnSpc>
                <a:spcPct val="100000"/>
              </a:lnSpc>
              <a:buFont typeface="Arial" panose="020B0604020202020204" pitchFamily="34" charset="0"/>
              <a:buChar char="•"/>
            </a:pPr>
            <a:r>
              <a:rPr lang="nl-NL" sz="2800" dirty="0"/>
              <a:t>Parallel schakelen</a:t>
            </a:r>
          </a:p>
          <a:p>
            <a:pPr marL="342900" indent="-342900">
              <a:lnSpc>
                <a:spcPct val="100000"/>
              </a:lnSpc>
              <a:buFont typeface="Arial" panose="020B0604020202020204" pitchFamily="34" charset="0"/>
              <a:buChar char="•"/>
            </a:pPr>
            <a:r>
              <a:rPr lang="nl-NL" sz="3200" dirty="0"/>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16</a:t>
            </a:fld>
            <a:endParaRPr lang="nl-BE" dirty="0"/>
          </a:p>
        </p:txBody>
      </p:sp>
    </p:spTree>
    <p:extLst>
      <p:ext uri="{BB962C8B-B14F-4D97-AF65-F5344CB8AC3E}">
        <p14:creationId xmlns:p14="http://schemas.microsoft.com/office/powerpoint/2010/main" val="314042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BAD1A1C-D82D-E2C4-24C9-16A745FE5239}"/>
                  </a:ext>
                </a:extLst>
              </p:cNvPr>
              <p:cNvSpPr>
                <a:spLocks noGrp="1"/>
              </p:cNvSpPr>
              <p:nvPr>
                <p:ph type="body" sz="quarter" idx="17"/>
              </p:nvPr>
            </p:nvSpPr>
            <p:spPr/>
            <p:txBody>
              <a:bodyPr/>
              <a:lstStyle/>
              <a:p>
                <a:pPr marL="342900" indent="-342900">
                  <a:buFont typeface="Arial" panose="020B0604020202020204" pitchFamily="34" charset="0"/>
                  <a:buChar char="•"/>
                </a:pPr>
                <a:r>
                  <a:rPr lang="nl-BE" sz="3200" dirty="0"/>
                  <a:t>Ommagnetiseren van kern + wervelstroom</a:t>
                </a:r>
              </a:p>
              <a:p>
                <a:pPr lvl="1"/>
                <a:r>
                  <a:rPr lang="nl-BE" sz="2800" dirty="0"/>
                  <a:t>= </a:t>
                </a:r>
                <a:r>
                  <a:rPr lang="nl-BE" sz="2800" dirty="0" err="1"/>
                  <a:t>warmte-ontwikkeling</a:t>
                </a:r>
                <a:endParaRPr lang="nl-BE" sz="2800" dirty="0"/>
              </a:p>
              <a:p>
                <a:pPr lvl="1"/>
                <a:r>
                  <a:rPr lang="nl-BE" sz="2800" dirty="0"/>
                  <a:t>= energie uit het net</a:t>
                </a:r>
              </a:p>
              <a:p>
                <a:pPr lvl="2" indent="0">
                  <a:buNone/>
                </a:pPr>
                <a:endParaRPr lang="nl-BE" sz="2400" dirty="0"/>
              </a:p>
              <a:p>
                <a:pPr lvl="2" indent="0">
                  <a:buNone/>
                </a:pPr>
                <a:endParaRPr lang="nl-BE" sz="2400" dirty="0"/>
              </a:p>
              <a:p>
                <a:pPr lvl="2" indent="0">
                  <a:buNone/>
                </a:pPr>
                <a:endParaRPr lang="nl-BE" sz="2400" dirty="0"/>
              </a:p>
              <a:p>
                <a:pPr lvl="2" indent="0">
                  <a:buNone/>
                </a:pPr>
                <a:endParaRPr lang="nl-BE" sz="2400" dirty="0"/>
              </a:p>
              <a:p>
                <a:pPr marL="342900" indent="-342900">
                  <a:buFont typeface="Arial" panose="020B0604020202020204" pitchFamily="34" charset="0"/>
                  <a:buChar char="•"/>
                </a:pPr>
                <a:r>
                  <a:rPr lang="nl-BE" sz="3200" dirty="0" err="1"/>
                  <a:t>Nullaststroom</a:t>
                </a:r>
                <a:r>
                  <a:rPr lang="nl-BE" sz="3200" dirty="0"/>
                  <a:t> </a:t>
                </a:r>
                <a14:m>
                  <m:oMath xmlns:m="http://schemas.openxmlformats.org/officeDocument/2006/math">
                    <m:sSub>
                      <m:sSubPr>
                        <m:ctrlPr>
                          <a:rPr lang="nl-BE" sz="3200" i="1" smtClean="0">
                            <a:latin typeface="Cambria Math" panose="02040503050406030204" pitchFamily="18" charset="0"/>
                          </a:rPr>
                        </m:ctrlPr>
                      </m:sSubPr>
                      <m:e>
                        <m:r>
                          <m:rPr>
                            <m:sty m:val="p"/>
                          </m:rPr>
                          <a:rPr lang="nl-BE" sz="3200" b="0" i="0" smtClean="0">
                            <a:latin typeface="Cambria Math" panose="02040503050406030204" pitchFamily="18" charset="0"/>
                          </a:rPr>
                          <m:t>I</m:t>
                        </m:r>
                      </m:e>
                      <m:sub>
                        <m:r>
                          <a:rPr lang="nl-BE" sz="3200" b="0" i="0" smtClean="0">
                            <a:latin typeface="Cambria Math" panose="02040503050406030204" pitchFamily="18" charset="0"/>
                          </a:rPr>
                          <m:t>0</m:t>
                        </m:r>
                      </m:sub>
                    </m:sSub>
                  </m:oMath>
                </a14:m>
                <a:r>
                  <a:rPr lang="nl-BE" sz="3200" dirty="0"/>
                  <a:t> =</a:t>
                </a:r>
              </a:p>
              <a:p>
                <a:pPr marL="702900" lvl="1" indent="-342900">
                  <a:buFont typeface="Arial" panose="020B0604020202020204" pitchFamily="34" charset="0"/>
                  <a:buChar char="•"/>
                </a:pPr>
                <a:r>
                  <a:rPr lang="nl-BE" sz="2800" dirty="0"/>
                  <a:t>Magnetisatiestroom </a:t>
                </a:r>
                <a:r>
                  <a:rPr lang="nl-BE" sz="2800" dirty="0" err="1"/>
                  <a:t>Im</a:t>
                </a:r>
                <a:endParaRPr lang="nl-BE" sz="2800" dirty="0"/>
              </a:p>
              <a:p>
                <a:pPr marL="702900" lvl="1" indent="-342900">
                  <a:buFont typeface="Arial" panose="020B0604020202020204" pitchFamily="34" charset="0"/>
                  <a:buChar char="•"/>
                </a:pPr>
                <a:r>
                  <a:rPr lang="nl-BE" sz="2800" dirty="0" err="1"/>
                  <a:t>Iw</a:t>
                </a:r>
                <a:r>
                  <a:rPr lang="nl-BE" sz="2800" dirty="0"/>
                  <a:t> (</a:t>
                </a:r>
                <a:r>
                  <a:rPr lang="nl-BE" sz="2800" dirty="0" err="1"/>
                  <a:t>Iy</a:t>
                </a:r>
                <a:r>
                  <a:rPr lang="nl-BE" sz="2800" dirty="0"/>
                  <a:t>) = ijzerverliezen</a:t>
                </a:r>
              </a:p>
              <a:p>
                <a:endParaRPr lang="en-US" dirty="0"/>
              </a:p>
            </p:txBody>
          </p:sp>
        </mc:Choice>
        <mc:Fallback xmlns="">
          <p:sp>
            <p:nvSpPr>
              <p:cNvPr id="2" name="Text Placeholder 1">
                <a:extLst>
                  <a:ext uri="{FF2B5EF4-FFF2-40B4-BE49-F238E27FC236}">
                    <a16:creationId xmlns:a16="http://schemas.microsoft.com/office/drawing/2014/main" id="{1BAD1A1C-D82D-E2C4-24C9-16A745FE5239}"/>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846" t="-20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3F487A1-9776-C82C-F0D1-45EF8ADAC636}"/>
              </a:ext>
            </a:extLst>
          </p:cNvPr>
          <p:cNvSpPr>
            <a:spLocks noGrp="1"/>
          </p:cNvSpPr>
          <p:nvPr>
            <p:ph type="title"/>
          </p:nvPr>
        </p:nvSpPr>
        <p:spPr/>
        <p:txBody>
          <a:bodyPr/>
          <a:lstStyle/>
          <a:p>
            <a:r>
              <a:rPr lang="en-US" dirty="0" err="1"/>
              <a:t>Technische</a:t>
            </a:r>
            <a:r>
              <a:rPr lang="en-US" dirty="0"/>
              <a:t> </a:t>
            </a:r>
            <a:r>
              <a:rPr lang="en-US" dirty="0" err="1"/>
              <a:t>éénfasige</a:t>
            </a:r>
            <a:r>
              <a:rPr lang="en-US" dirty="0"/>
              <a:t> </a:t>
            </a:r>
            <a:r>
              <a:rPr lang="en-US" dirty="0" err="1"/>
              <a:t>transformator</a:t>
            </a:r>
            <a:br>
              <a:rPr lang="en-US" dirty="0"/>
            </a:br>
            <a:endParaRPr lang="en-US" dirty="0"/>
          </a:p>
        </p:txBody>
      </p:sp>
      <p:sp>
        <p:nvSpPr>
          <p:cNvPr id="4" name="Date Placeholder 3">
            <a:extLst>
              <a:ext uri="{FF2B5EF4-FFF2-40B4-BE49-F238E27FC236}">
                <a16:creationId xmlns:a16="http://schemas.microsoft.com/office/drawing/2014/main" id="{7571EAC5-9CC0-A0E1-8FED-14AD7C2200E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A6DB949-CF71-9222-F299-2293AEF23786}"/>
              </a:ext>
            </a:extLst>
          </p:cNvPr>
          <p:cNvSpPr>
            <a:spLocks noGrp="1"/>
          </p:cNvSpPr>
          <p:nvPr>
            <p:ph type="sldNum" sz="quarter" idx="4"/>
          </p:nvPr>
        </p:nvSpPr>
        <p:spPr/>
        <p:txBody>
          <a:bodyPr/>
          <a:lstStyle/>
          <a:p>
            <a:fld id="{B7527A74-2D87-4307-9531-5A57D9647EEB}" type="slidenum">
              <a:rPr lang="nl-BE" smtClean="0"/>
              <a:pPr/>
              <a:t>17</a:t>
            </a:fld>
            <a:endParaRPr lang="nl-BE" dirty="0"/>
          </a:p>
        </p:txBody>
      </p:sp>
      <p:pic>
        <p:nvPicPr>
          <p:cNvPr id="6" name="Picture 5">
            <a:extLst>
              <a:ext uri="{FF2B5EF4-FFF2-40B4-BE49-F238E27FC236}">
                <a16:creationId xmlns:a16="http://schemas.microsoft.com/office/drawing/2014/main" id="{357AE089-15D3-9586-8F6A-A3D11809917C}"/>
              </a:ext>
            </a:extLst>
          </p:cNvPr>
          <p:cNvPicPr>
            <a:picLocks noChangeAspect="1"/>
          </p:cNvPicPr>
          <p:nvPr/>
        </p:nvPicPr>
        <p:blipFill>
          <a:blip r:embed="rId3"/>
          <a:stretch>
            <a:fillRect/>
          </a:stretch>
        </p:blipFill>
        <p:spPr>
          <a:xfrm>
            <a:off x="9337945" y="2249698"/>
            <a:ext cx="4551930" cy="7057019"/>
          </a:xfrm>
          <a:prstGeom prst="rect">
            <a:avLst/>
          </a:prstGeom>
        </p:spPr>
      </p:pic>
    </p:spTree>
    <p:extLst>
      <p:ext uri="{BB962C8B-B14F-4D97-AF65-F5344CB8AC3E}">
        <p14:creationId xmlns:p14="http://schemas.microsoft.com/office/powerpoint/2010/main" val="949668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AD1A1C-D82D-E2C4-24C9-16A745FE5239}"/>
              </a:ext>
            </a:extLst>
          </p:cNvPr>
          <p:cNvSpPr>
            <a:spLocks noGrp="1"/>
          </p:cNvSpPr>
          <p:nvPr>
            <p:ph type="body" sz="quarter" idx="17"/>
          </p:nvPr>
        </p:nvSpPr>
        <p:spPr/>
        <p:txBody>
          <a:bodyPr/>
          <a:lstStyle/>
          <a:p>
            <a:r>
              <a:rPr lang="nl-NL" sz="3200" dirty="0"/>
              <a:t>Belasting</a:t>
            </a:r>
          </a:p>
          <a:p>
            <a:pPr marL="1028700" lvl="1" indent="-342900">
              <a:buFont typeface="Arial" panose="020B0604020202020204" pitchFamily="34" charset="0"/>
              <a:buChar char="•"/>
            </a:pPr>
            <a:r>
              <a:rPr lang="nl-NL" sz="2400" b="1" dirty="0"/>
              <a:t>Sluiten van de secundaire winding </a:t>
            </a:r>
            <a:r>
              <a:rPr lang="nl-NL" sz="2400" dirty="0"/>
              <a:t>van de </a:t>
            </a:r>
            <a:r>
              <a:rPr lang="nl-NL" sz="2400" b="1" dirty="0"/>
              <a:t>ideale transformator </a:t>
            </a:r>
            <a:r>
              <a:rPr lang="nl-NL" sz="2400" dirty="0"/>
              <a:t>met een impedantie,  dan vloeit door </a:t>
            </a:r>
            <a:br>
              <a:rPr lang="nl-NL" sz="2400" dirty="0"/>
            </a:br>
            <a:r>
              <a:rPr lang="nl-NL" sz="2400" dirty="0"/>
              <a:t>deze wikkeling een </a:t>
            </a:r>
            <a:r>
              <a:rPr lang="nl-NL" sz="2400" b="1" dirty="0"/>
              <a:t>stroom i2 </a:t>
            </a:r>
            <a:r>
              <a:rPr lang="nl-NL" sz="2400" dirty="0"/>
              <a:t>waarvan de </a:t>
            </a:r>
            <a:r>
              <a:rPr lang="nl-NL" sz="2400" b="1" dirty="0"/>
              <a:t>grootte en de faseverschuiving</a:t>
            </a:r>
            <a:r>
              <a:rPr lang="nl-NL" sz="2400" dirty="0"/>
              <a:t> ten opzichte van de </a:t>
            </a:r>
            <a:br>
              <a:rPr lang="nl-NL" sz="2400" dirty="0"/>
            </a:br>
            <a:r>
              <a:rPr lang="nl-NL" sz="2400" b="1" dirty="0"/>
              <a:t>secundaire spanning U2 bepaald worden door de impedantie</a:t>
            </a:r>
          </a:p>
          <a:p>
            <a:pPr marL="1028700" lvl="1" indent="-342900">
              <a:buFont typeface="Arial" panose="020B0604020202020204" pitchFamily="34" charset="0"/>
              <a:buChar char="•"/>
            </a:pPr>
            <a:r>
              <a:rPr lang="nl-NL" sz="2400" dirty="0"/>
              <a:t>Primaire stroom bestaat uit </a:t>
            </a:r>
            <a:r>
              <a:rPr lang="nl-NL" sz="2400" b="1" dirty="0"/>
              <a:t>2 componenten (ideale </a:t>
            </a:r>
            <a:r>
              <a:rPr lang="nl-NL" sz="2400" b="1" dirty="0" err="1"/>
              <a:t>transfo</a:t>
            </a:r>
            <a:r>
              <a:rPr lang="nl-NL" sz="2400" b="1" dirty="0"/>
              <a:t>)</a:t>
            </a:r>
          </a:p>
          <a:p>
            <a:pPr marL="1714500" lvl="2" indent="-342900">
              <a:buFont typeface="Arial" panose="020B0604020202020204" pitchFamily="34" charset="0"/>
              <a:buChar char="•"/>
            </a:pPr>
            <a:r>
              <a:rPr lang="nl-NL" sz="2400" b="1" dirty="0" err="1"/>
              <a:t>Magnetiseringsstroom</a:t>
            </a:r>
            <a:r>
              <a:rPr lang="nl-NL" sz="2400" b="1" dirty="0"/>
              <a:t> im1</a:t>
            </a:r>
            <a:r>
              <a:rPr lang="nl-NL" sz="2400" dirty="0"/>
              <a:t>, die de nodige ampèrewindingen levert om </a:t>
            </a:r>
            <a:r>
              <a:rPr lang="nl-NL" sz="2400" b="1" dirty="0"/>
              <a:t>de flux op te bouwen</a:t>
            </a:r>
          </a:p>
          <a:p>
            <a:pPr marL="2400300" lvl="3" indent="-342900">
              <a:buFont typeface="Arial" panose="020B0604020202020204" pitchFamily="34" charset="0"/>
              <a:buChar char="•"/>
            </a:pPr>
            <a:r>
              <a:rPr lang="nl-NL" sz="2400" dirty="0"/>
              <a:t>Bij </a:t>
            </a:r>
            <a:r>
              <a:rPr lang="nl-NL" sz="2400" b="1" dirty="0"/>
              <a:t>vollast is deze zeer slechts een heel klein aandeel </a:t>
            </a:r>
            <a:r>
              <a:rPr lang="nl-NL" sz="2400" dirty="0"/>
              <a:t>van de totale primaire stroom</a:t>
            </a:r>
          </a:p>
          <a:p>
            <a:pPr marL="2400300" lvl="3" indent="-342900">
              <a:buFont typeface="Arial" panose="020B0604020202020204" pitchFamily="34" charset="0"/>
              <a:buChar char="•"/>
            </a:pPr>
            <a:r>
              <a:rPr lang="nl-NL" sz="2400" b="1" dirty="0" err="1"/>
              <a:t>Magnetiseringsstroom</a:t>
            </a:r>
            <a:r>
              <a:rPr lang="nl-NL" sz="2400" b="1" dirty="0"/>
              <a:t> is 90° </a:t>
            </a:r>
            <a:r>
              <a:rPr lang="nl-NL" sz="2400" b="1" dirty="0" err="1"/>
              <a:t>naijlend</a:t>
            </a:r>
            <a:r>
              <a:rPr lang="nl-NL" sz="2400" dirty="0"/>
              <a:t> op de aangelegde spanning. Het opgenomen actief vermogen voor een </a:t>
            </a:r>
            <a:br>
              <a:rPr lang="nl-NL" sz="2400" dirty="0"/>
            </a:br>
            <a:r>
              <a:rPr lang="nl-NL" sz="2400" dirty="0"/>
              <a:t>transformator waarin alleen </a:t>
            </a:r>
            <a:r>
              <a:rPr lang="nl-NL" sz="2400" dirty="0" err="1"/>
              <a:t>Im</a:t>
            </a:r>
            <a:r>
              <a:rPr lang="nl-NL" sz="2400" dirty="0"/>
              <a:t> vloeit is dus 0 (cos90° = 0) , in fase met de flux</a:t>
            </a:r>
          </a:p>
          <a:p>
            <a:pPr marL="1714500" lvl="2" indent="-342900">
              <a:buFont typeface="Arial" panose="020B0604020202020204" pitchFamily="34" charset="0"/>
              <a:buChar char="•"/>
            </a:pPr>
            <a:r>
              <a:rPr lang="nl-NL" sz="2400" dirty="0"/>
              <a:t>De </a:t>
            </a:r>
            <a:r>
              <a:rPr lang="nl-NL" sz="2400" b="1" dirty="0" err="1"/>
              <a:t>belastingsafhankelijke</a:t>
            </a:r>
            <a:r>
              <a:rPr lang="nl-NL" sz="2400" b="1" dirty="0"/>
              <a:t> </a:t>
            </a:r>
            <a:r>
              <a:rPr lang="nl-NL" sz="2400" b="1" dirty="0" err="1"/>
              <a:t>stroomcomponente</a:t>
            </a:r>
            <a:r>
              <a:rPr lang="nl-NL" sz="2400" b="1" dirty="0"/>
              <a:t> </a:t>
            </a:r>
            <a:r>
              <a:rPr lang="nl-NL" sz="2400" dirty="0"/>
              <a:t>nodig om de ampèrewindingen van de secundaire </a:t>
            </a:r>
            <a:br>
              <a:rPr lang="nl-NL" sz="2400" dirty="0"/>
            </a:br>
            <a:r>
              <a:rPr lang="nl-NL" sz="2400" dirty="0" err="1"/>
              <a:t>belastingsstroom</a:t>
            </a:r>
            <a:r>
              <a:rPr lang="nl-NL" sz="2400" dirty="0"/>
              <a:t> mee te compenseren</a:t>
            </a:r>
          </a:p>
          <a:p>
            <a:pPr marL="1714500" lvl="2" indent="-342900">
              <a:buFont typeface="Arial" panose="020B0604020202020204" pitchFamily="34" charset="0"/>
              <a:buChar char="•"/>
            </a:pPr>
            <a:r>
              <a:rPr lang="nl-NL" sz="2400" dirty="0"/>
              <a:t>(3de </a:t>
            </a:r>
            <a:r>
              <a:rPr lang="nl-NL" sz="2400" dirty="0" err="1"/>
              <a:t>stroomcomponente</a:t>
            </a:r>
            <a:r>
              <a:rPr lang="nl-NL" sz="2400" dirty="0"/>
              <a:t> bij </a:t>
            </a:r>
            <a:r>
              <a:rPr lang="nl-NL" sz="2400" b="1" dirty="0"/>
              <a:t>reële transformator)</a:t>
            </a:r>
          </a:p>
          <a:p>
            <a:pPr marL="2400300" lvl="3" indent="-342900">
              <a:buFont typeface="Arial" panose="020B0604020202020204" pitchFamily="34" charset="0"/>
              <a:buChar char="•"/>
            </a:pPr>
            <a:r>
              <a:rPr lang="nl-NL" sz="2400" dirty="0"/>
              <a:t>Ten gevolge van </a:t>
            </a:r>
            <a:r>
              <a:rPr lang="nl-NL" sz="2400" b="1" dirty="0" err="1"/>
              <a:t>hysteresis</a:t>
            </a:r>
            <a:r>
              <a:rPr lang="nl-NL" sz="2400" b="1" dirty="0"/>
              <a:t> en wervelstroomverliezen </a:t>
            </a:r>
          </a:p>
          <a:p>
            <a:endParaRPr lang="en-US" dirty="0"/>
          </a:p>
        </p:txBody>
      </p:sp>
      <p:sp>
        <p:nvSpPr>
          <p:cNvPr id="3" name="Title 2">
            <a:extLst>
              <a:ext uri="{FF2B5EF4-FFF2-40B4-BE49-F238E27FC236}">
                <a16:creationId xmlns:a16="http://schemas.microsoft.com/office/drawing/2014/main" id="{13F487A1-9776-C82C-F0D1-45EF8ADAC636}"/>
              </a:ext>
            </a:extLst>
          </p:cNvPr>
          <p:cNvSpPr>
            <a:spLocks noGrp="1"/>
          </p:cNvSpPr>
          <p:nvPr>
            <p:ph type="title"/>
          </p:nvPr>
        </p:nvSpPr>
        <p:spPr/>
        <p:txBody>
          <a:bodyPr/>
          <a:lstStyle/>
          <a:p>
            <a:r>
              <a:rPr lang="en-US" dirty="0" err="1"/>
              <a:t>Technische</a:t>
            </a:r>
            <a:r>
              <a:rPr lang="en-US" dirty="0"/>
              <a:t> </a:t>
            </a:r>
            <a:r>
              <a:rPr lang="en-US" dirty="0" err="1"/>
              <a:t>éénfasige</a:t>
            </a:r>
            <a:r>
              <a:rPr lang="en-US" dirty="0"/>
              <a:t> </a:t>
            </a:r>
            <a:r>
              <a:rPr lang="en-US" dirty="0" err="1"/>
              <a:t>transformator</a:t>
            </a:r>
            <a:br>
              <a:rPr lang="en-US" dirty="0"/>
            </a:br>
            <a:endParaRPr lang="en-US" dirty="0"/>
          </a:p>
        </p:txBody>
      </p:sp>
      <p:sp>
        <p:nvSpPr>
          <p:cNvPr id="4" name="Date Placeholder 3">
            <a:extLst>
              <a:ext uri="{FF2B5EF4-FFF2-40B4-BE49-F238E27FC236}">
                <a16:creationId xmlns:a16="http://schemas.microsoft.com/office/drawing/2014/main" id="{7571EAC5-9CC0-A0E1-8FED-14AD7C2200E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A6DB949-CF71-9222-F299-2293AEF23786}"/>
              </a:ext>
            </a:extLst>
          </p:cNvPr>
          <p:cNvSpPr>
            <a:spLocks noGrp="1"/>
          </p:cNvSpPr>
          <p:nvPr>
            <p:ph type="sldNum" sz="quarter" idx="4"/>
          </p:nvPr>
        </p:nvSpPr>
        <p:spPr/>
        <p:txBody>
          <a:bodyPr/>
          <a:lstStyle/>
          <a:p>
            <a:fld id="{B7527A74-2D87-4307-9531-5A57D9647EEB}" type="slidenum">
              <a:rPr lang="nl-BE" smtClean="0"/>
              <a:pPr/>
              <a:t>18</a:t>
            </a:fld>
            <a:endParaRPr lang="nl-BE" dirty="0"/>
          </a:p>
        </p:txBody>
      </p:sp>
      <p:pic>
        <p:nvPicPr>
          <p:cNvPr id="7" name="Picture 2">
            <a:extLst>
              <a:ext uri="{FF2B5EF4-FFF2-40B4-BE49-F238E27FC236}">
                <a16:creationId xmlns:a16="http://schemas.microsoft.com/office/drawing/2014/main" id="{CC33DBE3-A1A8-02E7-C4DF-BC94BA512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 y="7667917"/>
            <a:ext cx="2118360" cy="1649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kstvak 7">
            <a:extLst>
              <a:ext uri="{FF2B5EF4-FFF2-40B4-BE49-F238E27FC236}">
                <a16:creationId xmlns:a16="http://schemas.microsoft.com/office/drawing/2014/main" id="{92AAA241-98F3-E478-494A-C7DB55BBCDC7}"/>
              </a:ext>
            </a:extLst>
          </p:cNvPr>
          <p:cNvSpPr txBox="1"/>
          <p:nvPr/>
        </p:nvSpPr>
        <p:spPr>
          <a:xfrm>
            <a:off x="2629728" y="8355462"/>
            <a:ext cx="5084693" cy="707886"/>
          </a:xfrm>
          <a:prstGeom prst="rect">
            <a:avLst/>
          </a:prstGeom>
          <a:noFill/>
        </p:spPr>
        <p:txBody>
          <a:bodyPr wrap="square" rtlCol="0">
            <a:spAutoFit/>
          </a:bodyPr>
          <a:lstStyle/>
          <a:p>
            <a:r>
              <a:rPr lang="nl-NL" sz="2000" dirty="0" err="1"/>
              <a:t>Rm</a:t>
            </a:r>
            <a:r>
              <a:rPr lang="nl-NL" sz="2000" dirty="0"/>
              <a:t> (magnetische weerstand), indien geen luchtspleet aanwezig, zal </a:t>
            </a:r>
            <a:r>
              <a:rPr lang="nl-NL" sz="2000" dirty="0" err="1"/>
              <a:t>Rm</a:t>
            </a:r>
            <a:r>
              <a:rPr lang="nl-NL" sz="2000" dirty="0"/>
              <a:t> klein zijn.</a:t>
            </a:r>
            <a:endParaRPr lang="nl-BE" sz="2000" dirty="0"/>
          </a:p>
        </p:txBody>
      </p:sp>
      <p:pic>
        <p:nvPicPr>
          <p:cNvPr id="9" name="Picture 2">
            <a:extLst>
              <a:ext uri="{FF2B5EF4-FFF2-40B4-BE49-F238E27FC236}">
                <a16:creationId xmlns:a16="http://schemas.microsoft.com/office/drawing/2014/main" id="{D17CC973-B52B-F322-7C46-89A4F2FA3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8745" y="6149392"/>
            <a:ext cx="6132176" cy="2959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al 1">
            <a:extLst>
              <a:ext uri="{FF2B5EF4-FFF2-40B4-BE49-F238E27FC236}">
                <a16:creationId xmlns:a16="http://schemas.microsoft.com/office/drawing/2014/main" id="{6186D765-284E-6421-3758-C8F63D1B87C0}"/>
              </a:ext>
            </a:extLst>
          </p:cNvPr>
          <p:cNvSpPr/>
          <p:nvPr/>
        </p:nvSpPr>
        <p:spPr>
          <a:xfrm>
            <a:off x="12489216" y="6762670"/>
            <a:ext cx="482138" cy="56526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1" name="Rechte verbindingslijn met pijl 9">
            <a:extLst>
              <a:ext uri="{FF2B5EF4-FFF2-40B4-BE49-F238E27FC236}">
                <a16:creationId xmlns:a16="http://schemas.microsoft.com/office/drawing/2014/main" id="{976BC3B7-75A8-3A36-C6D0-2309ACB1EA62}"/>
              </a:ext>
            </a:extLst>
          </p:cNvPr>
          <p:cNvCxnSpPr>
            <a:cxnSpLocks/>
          </p:cNvCxnSpPr>
          <p:nvPr/>
        </p:nvCxnSpPr>
        <p:spPr>
          <a:xfrm>
            <a:off x="3718560" y="4340779"/>
            <a:ext cx="8770656" cy="25253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02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AD1A1C-D82D-E2C4-24C9-16A745FE5239}"/>
              </a:ext>
            </a:extLst>
          </p:cNvPr>
          <p:cNvSpPr>
            <a:spLocks noGrp="1"/>
          </p:cNvSpPr>
          <p:nvPr>
            <p:ph type="body" sz="quarter" idx="17"/>
          </p:nvPr>
        </p:nvSpPr>
        <p:spPr/>
        <p:txBody>
          <a:bodyPr/>
          <a:lstStyle/>
          <a:p>
            <a:r>
              <a:rPr lang="nl-NL" sz="3200" dirty="0"/>
              <a:t>Belasting</a:t>
            </a:r>
          </a:p>
          <a:p>
            <a:pPr marL="1028700" lvl="1" indent="-342900">
              <a:buFont typeface="Arial" panose="020B0604020202020204" pitchFamily="34" charset="0"/>
              <a:buChar char="•"/>
            </a:pPr>
            <a:r>
              <a:rPr lang="nl-NL" sz="2400" b="1" dirty="0"/>
              <a:t>Stroom I2 vloeit door de secundaire spoel</a:t>
            </a:r>
            <a:r>
              <a:rPr lang="nl-NL" sz="2400" dirty="0"/>
              <a:t>. De </a:t>
            </a:r>
            <a:r>
              <a:rPr lang="nl-NL" sz="2400" b="1" dirty="0"/>
              <a:t>stroom veroorzaakt </a:t>
            </a:r>
            <a:r>
              <a:rPr lang="nl-NL" sz="2400" dirty="0"/>
              <a:t>een </a:t>
            </a:r>
            <a:r>
              <a:rPr lang="nl-NL" sz="2400" b="1" dirty="0"/>
              <a:t>flux </a:t>
            </a:r>
            <a:r>
              <a:rPr lang="el-GR" sz="2400" b="1" dirty="0"/>
              <a:t>φ</a:t>
            </a:r>
            <a:r>
              <a:rPr lang="nl-NL" sz="2400" b="1" dirty="0"/>
              <a:t>2</a:t>
            </a:r>
            <a:r>
              <a:rPr lang="nl-NL" sz="2400" dirty="0"/>
              <a:t> in de </a:t>
            </a:r>
            <a:r>
              <a:rPr lang="nl-NL" sz="2400" b="1" dirty="0"/>
              <a:t>magnetische </a:t>
            </a:r>
            <a:br>
              <a:rPr lang="nl-NL" sz="2400" b="1" dirty="0"/>
            </a:br>
            <a:r>
              <a:rPr lang="nl-NL" sz="2400" b="1" dirty="0"/>
              <a:t>keten</a:t>
            </a:r>
            <a:r>
              <a:rPr lang="nl-NL" sz="2400" dirty="0"/>
              <a:t> die </a:t>
            </a:r>
            <a:r>
              <a:rPr lang="nl-NL" sz="2400" b="1" dirty="0"/>
              <a:t>rechtstreeks evenredig </a:t>
            </a:r>
            <a:r>
              <a:rPr lang="nl-NL" sz="2400" dirty="0"/>
              <a:t>is met het </a:t>
            </a:r>
            <a:r>
              <a:rPr lang="nl-NL" sz="2400" b="1" dirty="0"/>
              <a:t>aantal ampèrewindingen </a:t>
            </a:r>
            <a:r>
              <a:rPr lang="nl-NL" sz="2400" dirty="0"/>
              <a:t>van de secundaire spoel N2 x I2 </a:t>
            </a:r>
            <a:br>
              <a:rPr lang="nl-NL" sz="2400" dirty="0"/>
            </a:br>
            <a:r>
              <a:rPr lang="nl-NL" sz="2400" dirty="0"/>
              <a:t>en </a:t>
            </a:r>
            <a:r>
              <a:rPr lang="nl-NL" sz="2400" b="1" dirty="0"/>
              <a:t>gericht is tegen de heersende flux </a:t>
            </a:r>
            <a:r>
              <a:rPr lang="el-GR" sz="2400" b="1" dirty="0"/>
              <a:t>φ</a:t>
            </a:r>
            <a:r>
              <a:rPr lang="nl-NL" sz="2400" b="1" dirty="0"/>
              <a:t>0</a:t>
            </a:r>
          </a:p>
          <a:p>
            <a:pPr marL="1028700" lvl="1" indent="-342900">
              <a:buFont typeface="Arial" panose="020B0604020202020204" pitchFamily="34" charset="0"/>
              <a:buChar char="•"/>
            </a:pPr>
            <a:r>
              <a:rPr lang="nl-NL" sz="2400" dirty="0"/>
              <a:t>Zolang </a:t>
            </a:r>
            <a:r>
              <a:rPr lang="nl-NL" sz="2400" b="1" dirty="0"/>
              <a:t>spanning en frequentie niet veranderen </a:t>
            </a:r>
            <a:r>
              <a:rPr lang="nl-NL" sz="2400" dirty="0"/>
              <a:t>blijft de </a:t>
            </a:r>
            <a:r>
              <a:rPr lang="nl-NL" sz="2400" b="1" dirty="0"/>
              <a:t>totale flux </a:t>
            </a:r>
            <a:r>
              <a:rPr lang="el-GR" sz="2400" b="1" dirty="0"/>
              <a:t>φ</a:t>
            </a:r>
            <a:r>
              <a:rPr lang="nl-NL" sz="2400" b="1" dirty="0"/>
              <a:t>0 constant!</a:t>
            </a:r>
          </a:p>
          <a:p>
            <a:pPr marL="1028700" lvl="1" indent="-342900">
              <a:buFont typeface="Arial" panose="020B0604020202020204" pitchFamily="34" charset="0"/>
              <a:buChar char="•"/>
            </a:pPr>
            <a:r>
              <a:rPr lang="el-GR" sz="2400" b="1" dirty="0"/>
              <a:t>Φ</a:t>
            </a:r>
            <a:r>
              <a:rPr lang="nl-NL" sz="2400" b="1" dirty="0"/>
              <a:t>2 werkt dus de oorspronkelijke flux </a:t>
            </a:r>
            <a:r>
              <a:rPr lang="el-GR" sz="2400" b="1" dirty="0"/>
              <a:t>φ</a:t>
            </a:r>
            <a:r>
              <a:rPr lang="nl-NL" sz="2400" b="1" dirty="0"/>
              <a:t>0 tegen</a:t>
            </a:r>
            <a:r>
              <a:rPr lang="nl-NL" sz="2400" dirty="0"/>
              <a:t>, en er zal dus een </a:t>
            </a:r>
            <a:r>
              <a:rPr lang="nl-NL" sz="2400" b="1" dirty="0"/>
              <a:t>supplementaire stroom I1’ </a:t>
            </a:r>
            <a:r>
              <a:rPr lang="nl-NL" sz="2400" dirty="0"/>
              <a:t>uit het </a:t>
            </a:r>
            <a:br>
              <a:rPr lang="nl-NL" sz="2400" dirty="0"/>
            </a:br>
            <a:r>
              <a:rPr lang="nl-NL" sz="2400" dirty="0"/>
              <a:t>net onttrokken worden (E1 zal willen dalen omdat </a:t>
            </a:r>
            <a:r>
              <a:rPr lang="el-GR" sz="2400" b="1" dirty="0"/>
              <a:t>φ</a:t>
            </a:r>
            <a:r>
              <a:rPr lang="nl-NL" sz="2400" b="1" dirty="0"/>
              <a:t>0 dreigt te dalen</a:t>
            </a:r>
            <a:r>
              <a:rPr lang="nl-NL" sz="2400" dirty="0"/>
              <a:t>), maar door </a:t>
            </a:r>
            <a:r>
              <a:rPr lang="nl-NL" sz="2400" b="1" dirty="0"/>
              <a:t>I1’ zal er een </a:t>
            </a:r>
            <a:r>
              <a:rPr lang="el-GR" sz="2400" b="1" dirty="0"/>
              <a:t>φ</a:t>
            </a:r>
            <a:r>
              <a:rPr lang="nl-NL" sz="2400" b="1" dirty="0"/>
              <a:t>1 </a:t>
            </a:r>
            <a:br>
              <a:rPr lang="nl-NL" sz="2400" b="1" dirty="0"/>
            </a:br>
            <a:r>
              <a:rPr lang="nl-NL" sz="2400" b="1" dirty="0"/>
              <a:t>opgewekt worden, gelijk en tegengesteld aan </a:t>
            </a:r>
            <a:r>
              <a:rPr lang="el-GR" sz="2400" b="1" dirty="0"/>
              <a:t>φ</a:t>
            </a:r>
            <a:r>
              <a:rPr lang="nl-NL" sz="2400" b="1" dirty="0"/>
              <a:t>2</a:t>
            </a:r>
            <a:r>
              <a:rPr lang="nl-NL" sz="2400" dirty="0"/>
              <a:t>. Op die manier blijft de </a:t>
            </a:r>
            <a:r>
              <a:rPr lang="nl-NL" sz="2400" b="1" dirty="0"/>
              <a:t>flux in de kern constant </a:t>
            </a:r>
            <a:r>
              <a:rPr lang="nl-NL" sz="2400" dirty="0"/>
              <a:t>op </a:t>
            </a:r>
            <a:br>
              <a:rPr lang="nl-NL" sz="2400" dirty="0"/>
            </a:br>
            <a:r>
              <a:rPr lang="nl-NL" sz="2400" dirty="0"/>
              <a:t>de waarde </a:t>
            </a:r>
            <a:r>
              <a:rPr lang="el-GR" sz="2400" dirty="0"/>
              <a:t>φ</a:t>
            </a:r>
            <a:r>
              <a:rPr lang="nl-NL" sz="2400" dirty="0"/>
              <a:t>0 bij </a:t>
            </a:r>
            <a:r>
              <a:rPr lang="nl-NL" sz="2400" dirty="0" err="1"/>
              <a:t>nullast</a:t>
            </a:r>
            <a:endParaRPr lang="nl-NL" sz="2400" dirty="0"/>
          </a:p>
          <a:p>
            <a:pPr marL="1028700" lvl="1" indent="-342900">
              <a:buFont typeface="Arial" panose="020B0604020202020204" pitchFamily="34" charset="0"/>
              <a:buChar char="•"/>
            </a:pPr>
            <a:r>
              <a:rPr lang="nl-NL" sz="2400" b="1" dirty="0"/>
              <a:t>Primaire stroom I1 = I1’ + I0</a:t>
            </a:r>
          </a:p>
          <a:p>
            <a:endParaRPr lang="en-US" dirty="0"/>
          </a:p>
        </p:txBody>
      </p:sp>
      <p:sp>
        <p:nvSpPr>
          <p:cNvPr id="3" name="Title 2">
            <a:extLst>
              <a:ext uri="{FF2B5EF4-FFF2-40B4-BE49-F238E27FC236}">
                <a16:creationId xmlns:a16="http://schemas.microsoft.com/office/drawing/2014/main" id="{13F487A1-9776-C82C-F0D1-45EF8ADAC636}"/>
              </a:ext>
            </a:extLst>
          </p:cNvPr>
          <p:cNvSpPr>
            <a:spLocks noGrp="1"/>
          </p:cNvSpPr>
          <p:nvPr>
            <p:ph type="title"/>
          </p:nvPr>
        </p:nvSpPr>
        <p:spPr/>
        <p:txBody>
          <a:bodyPr/>
          <a:lstStyle/>
          <a:p>
            <a:r>
              <a:rPr lang="en-US" dirty="0" err="1"/>
              <a:t>Technische</a:t>
            </a:r>
            <a:r>
              <a:rPr lang="en-US" dirty="0"/>
              <a:t> </a:t>
            </a:r>
            <a:r>
              <a:rPr lang="en-US" dirty="0" err="1"/>
              <a:t>éénfasige</a:t>
            </a:r>
            <a:r>
              <a:rPr lang="en-US" dirty="0"/>
              <a:t> </a:t>
            </a:r>
            <a:r>
              <a:rPr lang="en-US" dirty="0" err="1"/>
              <a:t>transformator</a:t>
            </a:r>
            <a:br>
              <a:rPr lang="en-US" dirty="0"/>
            </a:br>
            <a:endParaRPr lang="en-US" dirty="0"/>
          </a:p>
        </p:txBody>
      </p:sp>
      <p:sp>
        <p:nvSpPr>
          <p:cNvPr id="4" name="Date Placeholder 3">
            <a:extLst>
              <a:ext uri="{FF2B5EF4-FFF2-40B4-BE49-F238E27FC236}">
                <a16:creationId xmlns:a16="http://schemas.microsoft.com/office/drawing/2014/main" id="{7571EAC5-9CC0-A0E1-8FED-14AD7C2200E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A6DB949-CF71-9222-F299-2293AEF23786}"/>
              </a:ext>
            </a:extLst>
          </p:cNvPr>
          <p:cNvSpPr>
            <a:spLocks noGrp="1"/>
          </p:cNvSpPr>
          <p:nvPr>
            <p:ph type="sldNum" sz="quarter" idx="4"/>
          </p:nvPr>
        </p:nvSpPr>
        <p:spPr/>
        <p:txBody>
          <a:bodyPr/>
          <a:lstStyle/>
          <a:p>
            <a:fld id="{B7527A74-2D87-4307-9531-5A57D9647EEB}" type="slidenum">
              <a:rPr lang="nl-BE" smtClean="0"/>
              <a:pPr/>
              <a:t>19</a:t>
            </a:fld>
            <a:endParaRPr lang="nl-BE" dirty="0"/>
          </a:p>
        </p:txBody>
      </p:sp>
      <p:pic>
        <p:nvPicPr>
          <p:cNvPr id="6" name="Picture 2">
            <a:extLst>
              <a:ext uri="{FF2B5EF4-FFF2-40B4-BE49-F238E27FC236}">
                <a16:creationId xmlns:a16="http://schemas.microsoft.com/office/drawing/2014/main" id="{BACE6541-B274-6420-30D9-7EEE244A0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472" y="6547774"/>
            <a:ext cx="5345205" cy="2579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677478C-7DCD-875F-1034-7E36E4B19E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4095" y="6470457"/>
            <a:ext cx="5528074" cy="2770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758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solidFill>
                  <a:srgbClr val="B4E1D6"/>
                </a:solidFill>
              </a:rPr>
              <a:t>Inleiding</a:t>
            </a:r>
          </a:p>
          <a:p>
            <a:pPr marL="342900" indent="-342900">
              <a:lnSpc>
                <a:spcPct val="100000"/>
              </a:lnSpc>
              <a:buFont typeface="Arial" panose="020B0604020202020204" pitchFamily="34" charset="0"/>
              <a:buChar char="•"/>
            </a:pPr>
            <a:r>
              <a:rPr lang="nl-NL" sz="3200" dirty="0" err="1"/>
              <a:t>Eenfasig</a:t>
            </a:r>
            <a:r>
              <a:rPr lang="nl-NL" sz="3200" dirty="0"/>
              <a:t>:</a:t>
            </a:r>
          </a:p>
          <a:p>
            <a:pPr marL="1028700" lvl="1" indent="-342900">
              <a:lnSpc>
                <a:spcPct val="100000"/>
              </a:lnSpc>
              <a:buFont typeface="Arial" panose="020B0604020202020204" pitchFamily="34" charset="0"/>
              <a:buChar char="•"/>
            </a:pPr>
            <a:r>
              <a:rPr lang="nl-NL" sz="2800" dirty="0"/>
              <a:t>Bouw van een transformator</a:t>
            </a:r>
          </a:p>
          <a:p>
            <a:pPr marL="1028700" lvl="1" indent="-342900">
              <a:lnSpc>
                <a:spcPct val="100000"/>
              </a:lnSpc>
              <a:buFont typeface="Arial" panose="020B0604020202020204" pitchFamily="34" charset="0"/>
              <a:buChar char="•"/>
            </a:pPr>
            <a:r>
              <a:rPr lang="nl-NL" sz="2800" dirty="0"/>
              <a:t>Ideale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Technische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Vermogen en rendementen</a:t>
            </a:r>
          </a:p>
          <a:p>
            <a:pPr marL="342900" indent="-342900">
              <a:lnSpc>
                <a:spcPct val="100000"/>
              </a:lnSpc>
              <a:buFont typeface="Arial" panose="020B0604020202020204" pitchFamily="34" charset="0"/>
              <a:buChar char="•"/>
            </a:pPr>
            <a:r>
              <a:rPr lang="nl-NL" sz="3200" dirty="0"/>
              <a:t>Driefasig:</a:t>
            </a:r>
          </a:p>
          <a:p>
            <a:pPr marL="1028700" lvl="1" indent="-342900">
              <a:lnSpc>
                <a:spcPct val="100000"/>
              </a:lnSpc>
              <a:buFont typeface="Arial" panose="020B0604020202020204" pitchFamily="34" charset="0"/>
              <a:buChar char="•"/>
            </a:pPr>
            <a:r>
              <a:rPr lang="nl-NL" sz="2800" dirty="0"/>
              <a:t>Bouw van een driefasige transformator</a:t>
            </a:r>
          </a:p>
          <a:p>
            <a:pPr marL="1028700" lvl="1" indent="-342900">
              <a:lnSpc>
                <a:spcPct val="100000"/>
              </a:lnSpc>
              <a:buFont typeface="Arial" panose="020B0604020202020204" pitchFamily="34" charset="0"/>
              <a:buChar char="•"/>
            </a:pPr>
            <a:r>
              <a:rPr lang="nl-NL" sz="2800" dirty="0"/>
              <a:t>Schakelgroep</a:t>
            </a:r>
          </a:p>
          <a:p>
            <a:pPr marL="1028700" lvl="1" indent="-342900">
              <a:lnSpc>
                <a:spcPct val="100000"/>
              </a:lnSpc>
              <a:buFont typeface="Arial" panose="020B0604020202020204" pitchFamily="34" charset="0"/>
              <a:buChar char="•"/>
            </a:pPr>
            <a:r>
              <a:rPr lang="nl-NL" sz="2800" dirty="0"/>
              <a:t>Kenplaat en koeling</a:t>
            </a:r>
          </a:p>
          <a:p>
            <a:pPr marL="1028700" lvl="1" indent="-342900">
              <a:lnSpc>
                <a:spcPct val="100000"/>
              </a:lnSpc>
              <a:buFont typeface="Arial" panose="020B0604020202020204" pitchFamily="34" charset="0"/>
              <a:buChar char="•"/>
            </a:pPr>
            <a:r>
              <a:rPr lang="nl-NL" sz="2800" dirty="0"/>
              <a:t>Parallel schakelen</a:t>
            </a:r>
          </a:p>
          <a:p>
            <a:pPr marL="342900" indent="-342900">
              <a:lnSpc>
                <a:spcPct val="100000"/>
              </a:lnSpc>
              <a:buFont typeface="Arial" panose="020B0604020202020204" pitchFamily="34" charset="0"/>
              <a:buChar char="•"/>
            </a:pPr>
            <a:r>
              <a:rPr lang="nl-NL" sz="3200" dirty="0"/>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a:t>
            </a:fld>
            <a:endParaRPr lang="nl-BE" dirty="0"/>
          </a:p>
        </p:txBody>
      </p:sp>
    </p:spTree>
    <p:extLst>
      <p:ext uri="{BB962C8B-B14F-4D97-AF65-F5344CB8AC3E}">
        <p14:creationId xmlns:p14="http://schemas.microsoft.com/office/powerpoint/2010/main" val="271549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AD1A1C-D82D-E2C4-24C9-16A745FE5239}"/>
              </a:ext>
            </a:extLst>
          </p:cNvPr>
          <p:cNvSpPr>
            <a:spLocks noGrp="1"/>
          </p:cNvSpPr>
          <p:nvPr>
            <p:ph type="body" sz="quarter" idx="17"/>
          </p:nvPr>
        </p:nvSpPr>
        <p:spPr/>
        <p:txBody>
          <a:bodyPr/>
          <a:lstStyle/>
          <a:p>
            <a:pPr marL="457200" indent="-457200">
              <a:buFont typeface="Arial" panose="020B0604020202020204" pitchFamily="34" charset="0"/>
              <a:buChar char="•"/>
            </a:pPr>
            <a:r>
              <a:rPr lang="nl-NL" sz="3200" dirty="0"/>
              <a:t>Vectordiagramma's</a:t>
            </a:r>
          </a:p>
          <a:p>
            <a:endParaRPr lang="en-US" dirty="0"/>
          </a:p>
        </p:txBody>
      </p:sp>
      <p:sp>
        <p:nvSpPr>
          <p:cNvPr id="3" name="Title 2">
            <a:extLst>
              <a:ext uri="{FF2B5EF4-FFF2-40B4-BE49-F238E27FC236}">
                <a16:creationId xmlns:a16="http://schemas.microsoft.com/office/drawing/2014/main" id="{13F487A1-9776-C82C-F0D1-45EF8ADAC636}"/>
              </a:ext>
            </a:extLst>
          </p:cNvPr>
          <p:cNvSpPr>
            <a:spLocks noGrp="1"/>
          </p:cNvSpPr>
          <p:nvPr>
            <p:ph type="title"/>
          </p:nvPr>
        </p:nvSpPr>
        <p:spPr/>
        <p:txBody>
          <a:bodyPr/>
          <a:lstStyle/>
          <a:p>
            <a:r>
              <a:rPr lang="en-US" dirty="0" err="1"/>
              <a:t>Technische</a:t>
            </a:r>
            <a:r>
              <a:rPr lang="en-US" dirty="0"/>
              <a:t> </a:t>
            </a:r>
            <a:r>
              <a:rPr lang="en-US" dirty="0" err="1"/>
              <a:t>éénfasige</a:t>
            </a:r>
            <a:r>
              <a:rPr lang="en-US" dirty="0"/>
              <a:t> </a:t>
            </a:r>
            <a:r>
              <a:rPr lang="en-US" dirty="0" err="1"/>
              <a:t>transformator</a:t>
            </a:r>
            <a:br>
              <a:rPr lang="en-US" dirty="0"/>
            </a:br>
            <a:endParaRPr lang="en-US" dirty="0"/>
          </a:p>
        </p:txBody>
      </p:sp>
      <p:sp>
        <p:nvSpPr>
          <p:cNvPr id="4" name="Date Placeholder 3">
            <a:extLst>
              <a:ext uri="{FF2B5EF4-FFF2-40B4-BE49-F238E27FC236}">
                <a16:creationId xmlns:a16="http://schemas.microsoft.com/office/drawing/2014/main" id="{7571EAC5-9CC0-A0E1-8FED-14AD7C2200E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A6DB949-CF71-9222-F299-2293AEF23786}"/>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7" name="Picture 2">
            <a:extLst>
              <a:ext uri="{FF2B5EF4-FFF2-40B4-BE49-F238E27FC236}">
                <a16:creationId xmlns:a16="http://schemas.microsoft.com/office/drawing/2014/main" id="{01FA4B59-762E-4635-35E2-6E996E96D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12" y="7825454"/>
            <a:ext cx="4713652" cy="2274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Gestreepte PIJL-RECHTS 6">
            <a:extLst>
              <a:ext uri="{FF2B5EF4-FFF2-40B4-BE49-F238E27FC236}">
                <a16:creationId xmlns:a16="http://schemas.microsoft.com/office/drawing/2014/main" id="{07B1A549-E78C-7950-21CD-1A3235799507}"/>
              </a:ext>
            </a:extLst>
          </p:cNvPr>
          <p:cNvSpPr/>
          <p:nvPr/>
        </p:nvSpPr>
        <p:spPr>
          <a:xfrm>
            <a:off x="5182807" y="4724084"/>
            <a:ext cx="622752" cy="4824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Tekstvak 12">
            <a:extLst>
              <a:ext uri="{FF2B5EF4-FFF2-40B4-BE49-F238E27FC236}">
                <a16:creationId xmlns:a16="http://schemas.microsoft.com/office/drawing/2014/main" id="{E05A172D-BF68-CEC9-82C8-A1F0EABF2FC3}"/>
              </a:ext>
            </a:extLst>
          </p:cNvPr>
          <p:cNvSpPr txBox="1"/>
          <p:nvPr/>
        </p:nvSpPr>
        <p:spPr>
          <a:xfrm>
            <a:off x="12923520" y="2988931"/>
            <a:ext cx="4491844" cy="1569660"/>
          </a:xfrm>
          <a:prstGeom prst="rect">
            <a:avLst/>
          </a:prstGeom>
          <a:noFill/>
        </p:spPr>
        <p:txBody>
          <a:bodyPr wrap="square" rtlCol="0">
            <a:spAutoFit/>
          </a:bodyPr>
          <a:lstStyle/>
          <a:p>
            <a:pPr algn="ctr"/>
            <a:r>
              <a:rPr lang="nl-NL" sz="2400" dirty="0"/>
              <a:t>Compenseert I2 die </a:t>
            </a:r>
            <a:r>
              <a:rPr lang="el-GR" sz="2400" dirty="0"/>
              <a:t>φ</a:t>
            </a:r>
            <a:r>
              <a:rPr lang="nl-NL" sz="2400" dirty="0"/>
              <a:t>2 veroorzaakt! Want </a:t>
            </a:r>
            <a:r>
              <a:rPr lang="el-GR" sz="2400" dirty="0"/>
              <a:t>φ</a:t>
            </a:r>
            <a:r>
              <a:rPr lang="nl-NL" sz="2400" dirty="0"/>
              <a:t>0 moet constant blijven bij constante f en U</a:t>
            </a:r>
            <a:endParaRPr lang="nl-BE" sz="2400" dirty="0"/>
          </a:p>
        </p:txBody>
      </p:sp>
      <p:sp>
        <p:nvSpPr>
          <p:cNvPr id="10" name="Gestreepte PIJL-RECHTS 6">
            <a:extLst>
              <a:ext uri="{FF2B5EF4-FFF2-40B4-BE49-F238E27FC236}">
                <a16:creationId xmlns:a16="http://schemas.microsoft.com/office/drawing/2014/main" id="{3E296920-F149-B220-D098-B6BEF98D3316}"/>
              </a:ext>
            </a:extLst>
          </p:cNvPr>
          <p:cNvSpPr/>
          <p:nvPr/>
        </p:nvSpPr>
        <p:spPr>
          <a:xfrm>
            <a:off x="9421664" y="4702557"/>
            <a:ext cx="622752" cy="4824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1" name="Picture 10">
            <a:extLst>
              <a:ext uri="{FF2B5EF4-FFF2-40B4-BE49-F238E27FC236}">
                <a16:creationId xmlns:a16="http://schemas.microsoft.com/office/drawing/2014/main" id="{EE13F021-7E24-CD55-EFF1-B946C816A031}"/>
              </a:ext>
            </a:extLst>
          </p:cNvPr>
          <p:cNvPicPr>
            <a:picLocks noChangeAspect="1"/>
          </p:cNvPicPr>
          <p:nvPr/>
        </p:nvPicPr>
        <p:blipFill>
          <a:blip r:embed="rId4"/>
          <a:stretch>
            <a:fillRect/>
          </a:stretch>
        </p:blipFill>
        <p:spPr>
          <a:xfrm>
            <a:off x="10550618" y="2367754"/>
            <a:ext cx="2488382" cy="4938084"/>
          </a:xfrm>
          <a:prstGeom prst="rect">
            <a:avLst/>
          </a:prstGeom>
        </p:spPr>
      </p:pic>
      <p:pic>
        <p:nvPicPr>
          <p:cNvPr id="13" name="Picture 12">
            <a:extLst>
              <a:ext uri="{FF2B5EF4-FFF2-40B4-BE49-F238E27FC236}">
                <a16:creationId xmlns:a16="http://schemas.microsoft.com/office/drawing/2014/main" id="{487F3649-8983-BDBE-4A90-34207D6E0902}"/>
              </a:ext>
            </a:extLst>
          </p:cNvPr>
          <p:cNvPicPr>
            <a:picLocks noChangeAspect="1"/>
          </p:cNvPicPr>
          <p:nvPr/>
        </p:nvPicPr>
        <p:blipFill>
          <a:blip r:embed="rId5"/>
          <a:stretch>
            <a:fillRect/>
          </a:stretch>
        </p:blipFill>
        <p:spPr>
          <a:xfrm>
            <a:off x="1674229" y="2988931"/>
            <a:ext cx="2459593" cy="4103706"/>
          </a:xfrm>
          <a:prstGeom prst="rect">
            <a:avLst/>
          </a:prstGeom>
        </p:spPr>
      </p:pic>
      <p:pic>
        <p:nvPicPr>
          <p:cNvPr id="14" name="Picture 13">
            <a:extLst>
              <a:ext uri="{FF2B5EF4-FFF2-40B4-BE49-F238E27FC236}">
                <a16:creationId xmlns:a16="http://schemas.microsoft.com/office/drawing/2014/main" id="{6306A80C-4900-DFD6-042D-8288C19AE24C}"/>
              </a:ext>
            </a:extLst>
          </p:cNvPr>
          <p:cNvPicPr>
            <a:picLocks noChangeAspect="1"/>
          </p:cNvPicPr>
          <p:nvPr/>
        </p:nvPicPr>
        <p:blipFill>
          <a:blip r:embed="rId6"/>
          <a:stretch>
            <a:fillRect/>
          </a:stretch>
        </p:blipFill>
        <p:spPr>
          <a:xfrm>
            <a:off x="6002083" y="2552986"/>
            <a:ext cx="3047261" cy="4724276"/>
          </a:xfrm>
          <a:prstGeom prst="rect">
            <a:avLst/>
          </a:prstGeom>
        </p:spPr>
      </p:pic>
    </p:spTree>
    <p:extLst>
      <p:ext uri="{BB962C8B-B14F-4D97-AF65-F5344CB8AC3E}">
        <p14:creationId xmlns:p14="http://schemas.microsoft.com/office/powerpoint/2010/main" val="3308990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A52A72-9295-2930-E529-4154C47DE5B2}"/>
              </a:ext>
            </a:extLst>
          </p:cNvPr>
          <p:cNvSpPr>
            <a:spLocks noGrp="1"/>
          </p:cNvSpPr>
          <p:nvPr>
            <p:ph type="body" sz="quarter" idx="17"/>
          </p:nvPr>
        </p:nvSpPr>
        <p:spPr>
          <a:xfrm>
            <a:off x="520454" y="1822463"/>
            <a:ext cx="16575629" cy="7246799"/>
          </a:xfrm>
        </p:spPr>
        <p:txBody>
          <a:bodyPr/>
          <a:lstStyle/>
          <a:p>
            <a:r>
              <a:rPr lang="nl-NL" sz="3000" dirty="0"/>
              <a:t>Sterk vereenvoudigd model</a:t>
            </a:r>
          </a:p>
          <a:p>
            <a:pPr marL="1143000" lvl="1" indent="-457200">
              <a:buFont typeface="Arial" panose="020B0604020202020204" pitchFamily="34" charset="0"/>
              <a:buChar char="•"/>
            </a:pPr>
            <a:r>
              <a:rPr lang="nl-NL" sz="2800" b="1" dirty="0"/>
              <a:t>µFE is eindig! µr ijzer = 1000</a:t>
            </a:r>
          </a:p>
          <a:p>
            <a:pPr marL="1828800" lvl="2" indent="-457200">
              <a:buFont typeface="Arial" panose="020B0604020202020204" pitchFamily="34" charset="0"/>
              <a:buChar char="•"/>
            </a:pPr>
            <a:r>
              <a:rPr lang="nl-NL" sz="2400" b="1" dirty="0"/>
              <a:t>Niet alle windingen </a:t>
            </a:r>
            <a:r>
              <a:rPr lang="nl-NL" sz="2400" dirty="0"/>
              <a:t>van beide spoelen omsluiten de volledige flux, waardoor er </a:t>
            </a:r>
            <a:r>
              <a:rPr lang="nl-NL" sz="2400" b="1" dirty="0"/>
              <a:t>wel een </a:t>
            </a:r>
            <a:r>
              <a:rPr lang="nl-NL" sz="2400" b="1" dirty="0" err="1"/>
              <a:t>lekflux</a:t>
            </a:r>
            <a:r>
              <a:rPr lang="nl-NL" sz="2400" b="1" dirty="0"/>
              <a:t> </a:t>
            </a:r>
            <a:r>
              <a:rPr lang="nl-NL" sz="2400" dirty="0"/>
              <a:t>is, die lekfluxen veroorzaken </a:t>
            </a:r>
            <a:r>
              <a:rPr lang="nl-NL" sz="2400" b="1" dirty="0"/>
              <a:t>inductieve spanningsvallen </a:t>
            </a:r>
            <a:r>
              <a:rPr lang="nl-NL" sz="2400" dirty="0"/>
              <a:t>(90° </a:t>
            </a:r>
            <a:r>
              <a:rPr lang="nl-NL" sz="2400" dirty="0" err="1"/>
              <a:t>voorijlen</a:t>
            </a:r>
            <a:r>
              <a:rPr lang="nl-NL" sz="2400" dirty="0"/>
              <a:t> op I1 of I2)</a:t>
            </a:r>
          </a:p>
          <a:p>
            <a:pPr marL="1828800" lvl="2" indent="-457200">
              <a:buFont typeface="Arial" panose="020B0604020202020204" pitchFamily="34" charset="0"/>
              <a:buChar char="•"/>
            </a:pPr>
            <a:r>
              <a:rPr lang="nl-NL" sz="2400" dirty="0"/>
              <a:t>Vermits de permeabiliteit van de kern niet oneindig is, verlaat een gedeelte van de veldlijnen het ijzer en sluit zich doorheen de omringende lucht</a:t>
            </a:r>
          </a:p>
          <a:p>
            <a:pPr marL="1828800" lvl="2" indent="-457200">
              <a:buFont typeface="Arial" panose="020B0604020202020204" pitchFamily="34" charset="0"/>
              <a:buChar char="•"/>
            </a:pPr>
            <a:r>
              <a:rPr lang="nl-NL" sz="2400" dirty="0" err="1"/>
              <a:t>Lekflux</a:t>
            </a:r>
            <a:r>
              <a:rPr lang="nl-NL" sz="2400" dirty="0"/>
              <a:t> draagt niet bij tot de doelfunctie van de transformator, </a:t>
            </a:r>
            <a:r>
              <a:rPr lang="nl-NL" sz="2400" dirty="0" err="1"/>
              <a:t>lekflux</a:t>
            </a:r>
            <a:r>
              <a:rPr lang="nl-NL" sz="2400" dirty="0"/>
              <a:t> is enkel gekoppeld met de primaire spoel...</a:t>
            </a:r>
          </a:p>
          <a:p>
            <a:pPr marL="1143000" lvl="1" indent="-457200">
              <a:buFont typeface="Arial" panose="020B0604020202020204" pitchFamily="34" charset="0"/>
              <a:buChar char="•"/>
            </a:pPr>
            <a:r>
              <a:rPr lang="nl-NL" sz="2800" b="1" dirty="0"/>
              <a:t>Wervelstroomverliezen en </a:t>
            </a:r>
            <a:r>
              <a:rPr lang="nl-NL" sz="2800" b="1" dirty="0" err="1"/>
              <a:t>hysteresisverliezen</a:t>
            </a:r>
            <a:endParaRPr lang="nl-NL" sz="2800" b="1" dirty="0"/>
          </a:p>
          <a:p>
            <a:pPr marL="1714500" lvl="2" indent="-342900">
              <a:buFont typeface="Arial" panose="020B0604020202020204" pitchFamily="34" charset="0"/>
              <a:buChar char="•"/>
            </a:pPr>
            <a:r>
              <a:rPr lang="nl-NL" sz="2400" dirty="0"/>
              <a:t>Ondanks lamellering en isolatie van de platen van het blikpakket, heeft de ijzeren kern toch een zekere </a:t>
            </a:r>
            <a:br>
              <a:rPr lang="nl-NL" sz="2400" dirty="0"/>
            </a:br>
            <a:r>
              <a:rPr lang="nl-NL" sz="2400" dirty="0"/>
              <a:t>elektrische geleidbaarheid voor geïnduceerde stromen, </a:t>
            </a:r>
            <a:r>
              <a:rPr lang="nl-NL" sz="2400" b="1" dirty="0"/>
              <a:t>zal een verliesvermogen ontwikkelen, </a:t>
            </a:r>
            <a:r>
              <a:rPr lang="nl-NL" sz="2400" dirty="0"/>
              <a:t>dat samen</a:t>
            </a:r>
            <a:br>
              <a:rPr lang="nl-NL" sz="2400" dirty="0"/>
            </a:br>
            <a:r>
              <a:rPr lang="nl-NL" sz="2400" dirty="0"/>
              <a:t> met de </a:t>
            </a:r>
            <a:r>
              <a:rPr lang="nl-NL" sz="2400" dirty="0" err="1"/>
              <a:t>hysteresisverliezen</a:t>
            </a:r>
            <a:r>
              <a:rPr lang="nl-NL" sz="2400" dirty="0"/>
              <a:t>, verantwoordelijk is voor de magnetische verliezen in de kern</a:t>
            </a:r>
          </a:p>
          <a:p>
            <a:pPr marL="1143000" lvl="1" indent="-457200">
              <a:buFont typeface="Arial" panose="020B0604020202020204" pitchFamily="34" charset="0"/>
              <a:buChar char="•"/>
            </a:pPr>
            <a:r>
              <a:rPr lang="nl-NL" sz="2800" b="1" dirty="0"/>
              <a:t>Weerstand in de wikkelingen! R1 en R2 ≠ 0</a:t>
            </a:r>
          </a:p>
          <a:p>
            <a:pPr marL="1714500" lvl="2" indent="-342900">
              <a:buFont typeface="Arial" panose="020B0604020202020204" pitchFamily="34" charset="0"/>
              <a:buChar char="•"/>
            </a:pPr>
            <a:r>
              <a:rPr lang="nl-NL" sz="2400" dirty="0"/>
              <a:t>Koper of aluminium van de wikkelingen heeft een eindige geleidbaarheid, waardoor de </a:t>
            </a:r>
            <a:br>
              <a:rPr lang="nl-NL" sz="2400" dirty="0"/>
            </a:br>
            <a:r>
              <a:rPr lang="nl-NL" sz="2400" dirty="0"/>
              <a:t>wikkelingen een weerstand hebben</a:t>
            </a:r>
          </a:p>
          <a:p>
            <a:pPr marL="1714500" lvl="2" indent="-342900">
              <a:buFont typeface="Arial" panose="020B0604020202020204" pitchFamily="34" charset="0"/>
              <a:buChar char="•"/>
            </a:pPr>
            <a:r>
              <a:rPr lang="nl-NL" sz="2400" dirty="0"/>
              <a:t>Weerstand heeft </a:t>
            </a:r>
            <a:r>
              <a:rPr lang="nl-NL" sz="2400" b="1" dirty="0"/>
              <a:t>ohmse spanningsval </a:t>
            </a:r>
            <a:r>
              <a:rPr lang="nl-NL" sz="2400" dirty="0"/>
              <a:t>en jouleverliezen tot gevolg</a:t>
            </a:r>
          </a:p>
          <a:p>
            <a:endParaRPr lang="en-US" dirty="0"/>
          </a:p>
        </p:txBody>
      </p:sp>
      <p:sp>
        <p:nvSpPr>
          <p:cNvPr id="3" name="Title 2">
            <a:extLst>
              <a:ext uri="{FF2B5EF4-FFF2-40B4-BE49-F238E27FC236}">
                <a16:creationId xmlns:a16="http://schemas.microsoft.com/office/drawing/2014/main" id="{03E76B16-3315-1C7C-0711-B3263955D5E8}"/>
              </a:ext>
            </a:extLst>
          </p:cNvPr>
          <p:cNvSpPr>
            <a:spLocks noGrp="1"/>
          </p:cNvSpPr>
          <p:nvPr>
            <p:ph type="title"/>
          </p:nvPr>
        </p:nvSpPr>
        <p:spPr/>
        <p:txBody>
          <a:bodyPr/>
          <a:lstStyle/>
          <a:p>
            <a:r>
              <a:rPr lang="en-US" dirty="0" err="1"/>
              <a:t>Technische</a:t>
            </a:r>
            <a:r>
              <a:rPr lang="en-US" dirty="0"/>
              <a:t>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75EC8191-F2E9-0DFE-163E-DFF96B6C1F4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83026BD-7C8D-64B2-38C2-B03645517688}"/>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6" name="Picture 5">
            <a:extLst>
              <a:ext uri="{FF2B5EF4-FFF2-40B4-BE49-F238E27FC236}">
                <a16:creationId xmlns:a16="http://schemas.microsoft.com/office/drawing/2014/main" id="{29EC2EF5-F932-11B3-EF03-3CB554582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4" y="7852643"/>
            <a:ext cx="2424463" cy="1545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PIJL-RECHTS 3">
            <a:extLst>
              <a:ext uri="{FF2B5EF4-FFF2-40B4-BE49-F238E27FC236}">
                <a16:creationId xmlns:a16="http://schemas.microsoft.com/office/drawing/2014/main" id="{ACF6FAD9-1721-9016-3DE8-E1219A8A8B80}"/>
              </a:ext>
            </a:extLst>
          </p:cNvPr>
          <p:cNvSpPr/>
          <p:nvPr/>
        </p:nvSpPr>
        <p:spPr>
          <a:xfrm>
            <a:off x="2676914" y="8497705"/>
            <a:ext cx="6480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Tekstvak 13">
            <a:extLst>
              <a:ext uri="{FF2B5EF4-FFF2-40B4-BE49-F238E27FC236}">
                <a16:creationId xmlns:a16="http://schemas.microsoft.com/office/drawing/2014/main" id="{CBB9E6A1-27A1-259B-84CD-00702EA38743}"/>
              </a:ext>
            </a:extLst>
          </p:cNvPr>
          <p:cNvSpPr txBox="1"/>
          <p:nvPr/>
        </p:nvSpPr>
        <p:spPr>
          <a:xfrm>
            <a:off x="3539147" y="8359320"/>
            <a:ext cx="4903813" cy="830997"/>
          </a:xfrm>
          <a:prstGeom prst="rect">
            <a:avLst/>
          </a:prstGeom>
          <a:noFill/>
        </p:spPr>
        <p:txBody>
          <a:bodyPr wrap="square" rtlCol="0">
            <a:spAutoFit/>
          </a:bodyPr>
          <a:lstStyle/>
          <a:p>
            <a:pPr algn="ctr"/>
            <a:r>
              <a:rPr lang="nl-NL" sz="2400" dirty="0"/>
              <a:t>Equivalent schema van transformator en </a:t>
            </a:r>
            <a:r>
              <a:rPr lang="nl-NL" sz="2400" dirty="0" err="1"/>
              <a:t>vectordiagramma</a:t>
            </a:r>
            <a:r>
              <a:rPr lang="nl-NL" sz="2400" dirty="0"/>
              <a:t> transformator</a:t>
            </a:r>
            <a:endParaRPr lang="nl-BE" sz="2400" dirty="0"/>
          </a:p>
        </p:txBody>
      </p:sp>
      <p:pic>
        <p:nvPicPr>
          <p:cNvPr id="9" name="Picture 6">
            <a:extLst>
              <a:ext uri="{FF2B5EF4-FFF2-40B4-BE49-F238E27FC236}">
                <a16:creationId xmlns:a16="http://schemas.microsoft.com/office/drawing/2014/main" id="{A7F8FB07-122F-E451-BBFA-6978AB207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6441" y="6478087"/>
            <a:ext cx="2415065" cy="2610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s://upload.wikimedia.org/wikipedia/commons/thumb/f/fd/VFPt_cylindrical_coil_real.svg/800px-VFPt_cylindrical_coil_real.svg.png">
            <a:extLst>
              <a:ext uri="{FF2B5EF4-FFF2-40B4-BE49-F238E27FC236}">
                <a16:creationId xmlns:a16="http://schemas.microsoft.com/office/drawing/2014/main" id="{5CBF4D54-66B3-4DDE-C2E0-96719D2494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91329" y="4758549"/>
            <a:ext cx="1794268" cy="134570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Rechte verbindingslijn met pijl 7">
            <a:extLst>
              <a:ext uri="{FF2B5EF4-FFF2-40B4-BE49-F238E27FC236}">
                <a16:creationId xmlns:a16="http://schemas.microsoft.com/office/drawing/2014/main" id="{7607541F-BE1C-B19B-CFE6-656EF9B0B5A1}"/>
              </a:ext>
            </a:extLst>
          </p:cNvPr>
          <p:cNvCxnSpPr/>
          <p:nvPr/>
        </p:nvCxnSpPr>
        <p:spPr>
          <a:xfrm>
            <a:off x="16925868" y="2620322"/>
            <a:ext cx="0" cy="14252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2" name="Picture 4" descr="https://upload.wikimedia.org/wikipedia/commons/thumb/7/7a/Transformer-hightolow_smaller.jpg/220px-Transformer-hightolow_smaller.jpg">
            <a:extLst>
              <a:ext uri="{FF2B5EF4-FFF2-40B4-BE49-F238E27FC236}">
                <a16:creationId xmlns:a16="http://schemas.microsoft.com/office/drawing/2014/main" id="{E6FEE378-0172-58BC-2B85-6C218553F1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2480" y="125469"/>
            <a:ext cx="2415066" cy="2184537"/>
          </a:xfrm>
          <a:prstGeom prst="rect">
            <a:avLst/>
          </a:prstGeom>
          <a:noFill/>
          <a:extLst>
            <a:ext uri="{909E8E84-426E-40DD-AFC4-6F175D3DCCD1}">
              <a14:hiddenFill xmlns:a14="http://schemas.microsoft.com/office/drawing/2010/main">
                <a:solidFill>
                  <a:srgbClr val="FFFFFF"/>
                </a:solidFill>
              </a14:hiddenFill>
            </a:ext>
          </a:extLst>
        </p:spPr>
      </p:pic>
      <p:sp>
        <p:nvSpPr>
          <p:cNvPr id="13" name="Ovaal 10">
            <a:extLst>
              <a:ext uri="{FF2B5EF4-FFF2-40B4-BE49-F238E27FC236}">
                <a16:creationId xmlns:a16="http://schemas.microsoft.com/office/drawing/2014/main" id="{A7EEDC44-2C0A-198B-171A-968E92A2F6A7}"/>
              </a:ext>
            </a:extLst>
          </p:cNvPr>
          <p:cNvSpPr/>
          <p:nvPr/>
        </p:nvSpPr>
        <p:spPr>
          <a:xfrm>
            <a:off x="15775067" y="8176505"/>
            <a:ext cx="394977" cy="28803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4" name="Rechte verbindingslijn met pijl 15">
            <a:extLst>
              <a:ext uri="{FF2B5EF4-FFF2-40B4-BE49-F238E27FC236}">
                <a16:creationId xmlns:a16="http://schemas.microsoft.com/office/drawing/2014/main" id="{8A6AADAC-0EB4-E662-0F59-EF8BBE35CEA4}"/>
              </a:ext>
            </a:extLst>
          </p:cNvPr>
          <p:cNvCxnSpPr>
            <a:cxnSpLocks/>
          </p:cNvCxnSpPr>
          <p:nvPr/>
        </p:nvCxnSpPr>
        <p:spPr>
          <a:xfrm>
            <a:off x="13350240" y="6104251"/>
            <a:ext cx="2455307" cy="20654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867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47A7CA-5BD3-E0C1-1C12-7FD6D197D91E}"/>
              </a:ext>
            </a:extLst>
          </p:cNvPr>
          <p:cNvSpPr>
            <a:spLocks noGrp="1"/>
          </p:cNvSpPr>
          <p:nvPr>
            <p:ph type="body" sz="quarter" idx="17"/>
          </p:nvPr>
        </p:nvSpPr>
        <p:spPr/>
        <p:txBody>
          <a:bodyPr/>
          <a:lstStyle/>
          <a:p>
            <a:pPr marL="285750" indent="-285750">
              <a:buFont typeface="Arial" panose="020B0604020202020204" pitchFamily="34" charset="0"/>
              <a:buChar char="•"/>
            </a:pPr>
            <a:r>
              <a:rPr lang="nl-NL" sz="2400" dirty="0"/>
              <a:t>Vorige keer werden </a:t>
            </a:r>
            <a:r>
              <a:rPr lang="nl-NL" sz="2400" b="1" dirty="0"/>
              <a:t>ohmse weerstand </a:t>
            </a:r>
            <a:r>
              <a:rPr lang="nl-NL" sz="2400" dirty="0"/>
              <a:t>van primaire en secundaire winding verwaarloosd</a:t>
            </a:r>
          </a:p>
          <a:p>
            <a:pPr marL="1028700" lvl="1" indent="-342900">
              <a:buFont typeface="Arial" panose="020B0604020202020204" pitchFamily="34" charset="0"/>
              <a:buChar char="•"/>
            </a:pPr>
            <a:r>
              <a:rPr lang="nl-NL" sz="2400" b="1" dirty="0"/>
              <a:t>Ohmse spanningsvallen </a:t>
            </a:r>
            <a:r>
              <a:rPr lang="nl-NL" sz="2400" dirty="0"/>
              <a:t>R1 x I1 en R2 x I2 zijn </a:t>
            </a:r>
            <a:r>
              <a:rPr lang="nl-NL" sz="2400" b="1" dirty="0"/>
              <a:t>in fase met de stromen </a:t>
            </a:r>
            <a:r>
              <a:rPr lang="nl-NL" sz="2400" dirty="0"/>
              <a:t>I1 en I2</a:t>
            </a:r>
          </a:p>
          <a:p>
            <a:pPr marL="1028700" lvl="1" indent="-342900">
              <a:buFont typeface="Arial" panose="020B0604020202020204" pitchFamily="34" charset="0"/>
              <a:buChar char="•"/>
            </a:pPr>
            <a:r>
              <a:rPr lang="nl-NL" sz="2400" dirty="0"/>
              <a:t>Voorgesteld als weerstanden</a:t>
            </a:r>
          </a:p>
          <a:p>
            <a:pPr marL="285750" indent="-285750">
              <a:buFont typeface="Arial" panose="020B0604020202020204" pitchFamily="34" charset="0"/>
              <a:buChar char="•"/>
            </a:pPr>
            <a:r>
              <a:rPr lang="nl-NL" sz="2400" dirty="0"/>
              <a:t>Ook de in </a:t>
            </a:r>
            <a:r>
              <a:rPr lang="nl-NL" sz="2400" b="1" dirty="0"/>
              <a:t>de magnetische keten optredende lekfluxen en ijzerverliezen </a:t>
            </a:r>
            <a:r>
              <a:rPr lang="nl-NL" sz="2400" dirty="0"/>
              <a:t>werden niet in rekening gebracht</a:t>
            </a:r>
          </a:p>
          <a:p>
            <a:pPr marL="1028700" lvl="1" indent="-342900">
              <a:buFont typeface="Arial" panose="020B0604020202020204" pitchFamily="34" charset="0"/>
              <a:buChar char="•"/>
            </a:pPr>
            <a:r>
              <a:rPr lang="nl-NL" sz="2400" dirty="0" err="1"/>
              <a:t>Lexfluxen</a:t>
            </a:r>
            <a:r>
              <a:rPr lang="nl-NL" sz="2400" dirty="0"/>
              <a:t> veroorzaken </a:t>
            </a:r>
            <a:r>
              <a:rPr lang="nl-NL" sz="2400" b="1" dirty="0"/>
              <a:t>inductieve spanningsvallen die 90° </a:t>
            </a:r>
            <a:r>
              <a:rPr lang="nl-NL" sz="2400" b="1" dirty="0" err="1"/>
              <a:t>voorijlen</a:t>
            </a:r>
            <a:r>
              <a:rPr lang="nl-NL" sz="2400" b="1" dirty="0"/>
              <a:t> op de I1 of I2</a:t>
            </a:r>
          </a:p>
          <a:p>
            <a:pPr marL="1028700" lvl="1" indent="-342900">
              <a:buFont typeface="Arial" panose="020B0604020202020204" pitchFamily="34" charset="0"/>
              <a:buChar char="•"/>
            </a:pPr>
            <a:r>
              <a:rPr lang="nl-NL" sz="2400" b="1" dirty="0"/>
              <a:t>Voorgesteld als spoelen</a:t>
            </a:r>
          </a:p>
          <a:p>
            <a:pPr marL="1028700" lvl="1" indent="-342900">
              <a:buFont typeface="Arial" panose="020B0604020202020204" pitchFamily="34" charset="0"/>
              <a:buChar char="•"/>
            </a:pPr>
            <a:r>
              <a:rPr lang="nl-NL" sz="2400" dirty="0"/>
              <a:t>Zoveel mogelijk minimaliseren om spanningsval te beperken!!</a:t>
            </a:r>
          </a:p>
          <a:p>
            <a:pPr marL="285750" indent="-285750">
              <a:buFont typeface="Arial" panose="020B0604020202020204" pitchFamily="34" charset="0"/>
              <a:buChar char="•"/>
            </a:pPr>
            <a:r>
              <a:rPr lang="nl-NL" sz="2400" b="1" dirty="0"/>
              <a:t>Primaire stroom afhankelijk van de secundaire belasting en spanning</a:t>
            </a:r>
            <a:r>
              <a:rPr lang="nl-NL" sz="2400" dirty="0"/>
              <a:t>, dus steeds beginnen met </a:t>
            </a:r>
            <a:br>
              <a:rPr lang="nl-NL" sz="2400" dirty="0"/>
            </a:br>
            <a:r>
              <a:rPr lang="nl-NL" sz="2400" dirty="0"/>
              <a:t>secundaire grootheden</a:t>
            </a:r>
          </a:p>
          <a:p>
            <a:endParaRPr lang="en-US" sz="2400" dirty="0"/>
          </a:p>
        </p:txBody>
      </p:sp>
      <p:sp>
        <p:nvSpPr>
          <p:cNvPr id="3" name="Title 2">
            <a:extLst>
              <a:ext uri="{FF2B5EF4-FFF2-40B4-BE49-F238E27FC236}">
                <a16:creationId xmlns:a16="http://schemas.microsoft.com/office/drawing/2014/main" id="{B11D522F-375B-BD6F-3CC7-81E7A59D8D74}"/>
              </a:ext>
            </a:extLst>
          </p:cNvPr>
          <p:cNvSpPr>
            <a:spLocks noGrp="1"/>
          </p:cNvSpPr>
          <p:nvPr>
            <p:ph type="title"/>
          </p:nvPr>
        </p:nvSpPr>
        <p:spPr/>
        <p:txBody>
          <a:bodyPr/>
          <a:lstStyle/>
          <a:p>
            <a:r>
              <a:rPr lang="en-US" dirty="0" err="1"/>
              <a:t>Technische</a:t>
            </a:r>
            <a:r>
              <a:rPr lang="en-US" dirty="0"/>
              <a:t>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CA860BF7-E629-8C5B-693D-8201BE6F7BB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424470C2-010C-91B5-B33B-D3941E2D13E3}"/>
              </a:ext>
            </a:extLst>
          </p:cNvPr>
          <p:cNvSpPr>
            <a:spLocks noGrp="1"/>
          </p:cNvSpPr>
          <p:nvPr>
            <p:ph type="sldNum" sz="quarter" idx="4"/>
          </p:nvPr>
        </p:nvSpPr>
        <p:spPr/>
        <p:txBody>
          <a:bodyPr/>
          <a:lstStyle/>
          <a:p>
            <a:fld id="{B7527A74-2D87-4307-9531-5A57D9647EEB}" type="slidenum">
              <a:rPr lang="nl-BE" smtClean="0"/>
              <a:pPr/>
              <a:t>22</a:t>
            </a:fld>
            <a:endParaRPr lang="nl-BE" dirty="0"/>
          </a:p>
        </p:txBody>
      </p:sp>
      <p:pic>
        <p:nvPicPr>
          <p:cNvPr id="6" name="Picture 2">
            <a:extLst>
              <a:ext uri="{FF2B5EF4-FFF2-40B4-BE49-F238E27FC236}">
                <a16:creationId xmlns:a16="http://schemas.microsoft.com/office/drawing/2014/main" id="{BF554E85-6A13-77D3-D387-FB379CB74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1" y="6711939"/>
            <a:ext cx="8165672" cy="2583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e toelichting 3">
            <a:extLst>
              <a:ext uri="{FF2B5EF4-FFF2-40B4-BE49-F238E27FC236}">
                <a16:creationId xmlns:a16="http://schemas.microsoft.com/office/drawing/2014/main" id="{16FAB037-836C-5D2D-64AE-71A6A0149E2B}"/>
              </a:ext>
            </a:extLst>
          </p:cNvPr>
          <p:cNvSpPr/>
          <p:nvPr/>
        </p:nvSpPr>
        <p:spPr>
          <a:xfrm>
            <a:off x="10686158" y="6182566"/>
            <a:ext cx="2022465" cy="9326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t>Volledig?</a:t>
            </a:r>
            <a:endParaRPr lang="nl-BE" sz="2400" dirty="0"/>
          </a:p>
        </p:txBody>
      </p:sp>
    </p:spTree>
    <p:extLst>
      <p:ext uri="{BB962C8B-B14F-4D97-AF65-F5344CB8AC3E}">
        <p14:creationId xmlns:p14="http://schemas.microsoft.com/office/powerpoint/2010/main" val="3285628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8A9B63-1B21-9D74-402D-18A912894A41}"/>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3847E632-E334-33A9-351F-6D697FA08508}"/>
              </a:ext>
            </a:extLst>
          </p:cNvPr>
          <p:cNvSpPr>
            <a:spLocks noGrp="1"/>
          </p:cNvSpPr>
          <p:nvPr>
            <p:ph type="title"/>
          </p:nvPr>
        </p:nvSpPr>
        <p:spPr/>
        <p:txBody>
          <a:bodyPr/>
          <a:lstStyle/>
          <a:p>
            <a:r>
              <a:rPr lang="en-US" dirty="0" err="1"/>
              <a:t>Technische</a:t>
            </a:r>
            <a:r>
              <a:rPr lang="en-US" dirty="0"/>
              <a:t>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7A811369-1287-65FF-82F8-C54A5A76097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F202058-0835-0EB4-A9F4-2D90CA2F5902}"/>
              </a:ext>
            </a:extLst>
          </p:cNvPr>
          <p:cNvSpPr>
            <a:spLocks noGrp="1"/>
          </p:cNvSpPr>
          <p:nvPr>
            <p:ph type="sldNum" sz="quarter" idx="4"/>
          </p:nvPr>
        </p:nvSpPr>
        <p:spPr/>
        <p:txBody>
          <a:bodyPr/>
          <a:lstStyle/>
          <a:p>
            <a:fld id="{B7527A74-2D87-4307-9531-5A57D9647EEB}" type="slidenum">
              <a:rPr lang="nl-BE" smtClean="0"/>
              <a:pPr/>
              <a:t>23</a:t>
            </a:fld>
            <a:endParaRPr lang="nl-BE" dirty="0"/>
          </a:p>
        </p:txBody>
      </p:sp>
      <p:pic>
        <p:nvPicPr>
          <p:cNvPr id="6" name="Picture 2">
            <a:extLst>
              <a:ext uri="{FF2B5EF4-FFF2-40B4-BE49-F238E27FC236}">
                <a16:creationId xmlns:a16="http://schemas.microsoft.com/office/drawing/2014/main" id="{B6754312-6A1E-435C-3E66-361DCAC05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238" y="2044589"/>
            <a:ext cx="9875723" cy="3124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A4461DDD-382F-C0BC-4659-C4A33D29D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396" y="6229515"/>
            <a:ext cx="9716566" cy="2929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Rechte verbindingslijn met pijl 7">
            <a:extLst>
              <a:ext uri="{FF2B5EF4-FFF2-40B4-BE49-F238E27FC236}">
                <a16:creationId xmlns:a16="http://schemas.microsoft.com/office/drawing/2014/main" id="{E1AA0DB4-9241-0EF6-37E7-79EC3B6EC26C}"/>
              </a:ext>
            </a:extLst>
          </p:cNvPr>
          <p:cNvCxnSpPr>
            <a:cxnSpLocks/>
          </p:cNvCxnSpPr>
          <p:nvPr/>
        </p:nvCxnSpPr>
        <p:spPr>
          <a:xfrm>
            <a:off x="6778086" y="5093003"/>
            <a:ext cx="0" cy="10601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kstvak 8">
            <a:extLst>
              <a:ext uri="{FF2B5EF4-FFF2-40B4-BE49-F238E27FC236}">
                <a16:creationId xmlns:a16="http://schemas.microsoft.com/office/drawing/2014/main" id="{C4BD6C38-3CC4-D7E6-B65A-1659BCE355E7}"/>
              </a:ext>
            </a:extLst>
          </p:cNvPr>
          <p:cNvSpPr txBox="1"/>
          <p:nvPr/>
        </p:nvSpPr>
        <p:spPr>
          <a:xfrm>
            <a:off x="6950312" y="5207597"/>
            <a:ext cx="5104525" cy="830997"/>
          </a:xfrm>
          <a:prstGeom prst="rect">
            <a:avLst/>
          </a:prstGeom>
          <a:noFill/>
        </p:spPr>
        <p:txBody>
          <a:bodyPr wrap="square" rtlCol="0">
            <a:spAutoFit/>
          </a:bodyPr>
          <a:lstStyle/>
          <a:p>
            <a:pPr algn="ctr"/>
            <a:r>
              <a:rPr lang="nl-NL" sz="2400" dirty="0"/>
              <a:t>Verliezen (jouleverliezen en ijzerverliezen) en magnetisatiestroom</a:t>
            </a:r>
            <a:endParaRPr lang="nl-BE" sz="2400" dirty="0"/>
          </a:p>
        </p:txBody>
      </p:sp>
    </p:spTree>
    <p:extLst>
      <p:ext uri="{BB962C8B-B14F-4D97-AF65-F5344CB8AC3E}">
        <p14:creationId xmlns:p14="http://schemas.microsoft.com/office/powerpoint/2010/main" val="1233696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C8A9B63-1B21-9D74-402D-18A912894A41}"/>
                  </a:ext>
                </a:extLst>
              </p:cNvPr>
              <p:cNvSpPr>
                <a:spLocks noGrp="1"/>
              </p:cNvSpPr>
              <p:nvPr>
                <p:ph type="body" sz="quarter" idx="17"/>
              </p:nvPr>
            </p:nvSpPr>
            <p:spPr/>
            <p:txBody>
              <a:bodyPr/>
              <a:lstStyle/>
              <a:p>
                <a:r>
                  <a:rPr lang="en-US" sz="3200" dirty="0"/>
                  <a:t>Overzicht </a:t>
                </a:r>
                <a:r>
                  <a:rPr lang="en-US" sz="3200" dirty="0" err="1"/>
                  <a:t>fasoren</a:t>
                </a:r>
                <a:r>
                  <a:rPr lang="en-US" sz="3200" dirty="0"/>
                  <a:t> diagram </a:t>
                </a:r>
                <a:r>
                  <a:rPr lang="en-US" sz="3200" dirty="0" err="1"/>
                  <a:t>bij</a:t>
                </a:r>
                <a:r>
                  <a:rPr lang="en-US" sz="3200" dirty="0"/>
                  <a:t> </a:t>
                </a:r>
                <a14:m>
                  <m:oMath xmlns:m="http://schemas.openxmlformats.org/officeDocument/2006/math">
                    <m:func>
                      <m:funcPr>
                        <m:ctrlPr>
                          <a:rPr lang="nl-BE" sz="3200" b="0" i="1" smtClean="0">
                            <a:latin typeface="Cambria Math" panose="02040503050406030204" pitchFamily="18" charset="0"/>
                          </a:rPr>
                        </m:ctrlPr>
                      </m:funcPr>
                      <m:fName>
                        <m:r>
                          <m:rPr>
                            <m:sty m:val="p"/>
                          </m:rPr>
                          <a:rPr lang="nl-BE" sz="3200" b="0" i="0" smtClean="0">
                            <a:latin typeface="Cambria Math" panose="02040503050406030204" pitchFamily="18" charset="0"/>
                          </a:rPr>
                          <m:t>cos</m:t>
                        </m:r>
                      </m:fName>
                      <m:e>
                        <m:d>
                          <m:dPr>
                            <m:ctrlPr>
                              <a:rPr lang="nl-BE" sz="3200" b="0" i="1" smtClean="0">
                                <a:latin typeface="Cambria Math" panose="02040503050406030204" pitchFamily="18" charset="0"/>
                              </a:rPr>
                            </m:ctrlPr>
                          </m:dPr>
                          <m:e>
                            <m:sSub>
                              <m:sSubPr>
                                <m:ctrlPr>
                                  <a:rPr lang="nl-BE" sz="3200" b="0" i="1" smtClean="0">
                                    <a:latin typeface="Cambria Math" panose="02040503050406030204" pitchFamily="18" charset="0"/>
                                  </a:rPr>
                                </m:ctrlPr>
                              </m:sSubPr>
                              <m:e>
                                <m:r>
                                  <a:rPr lang="nl-BE" sz="3200" b="0" i="1" smtClean="0">
                                    <a:latin typeface="Cambria Math" panose="02040503050406030204" pitchFamily="18" charset="0"/>
                                    <a:ea typeface="Cambria Math" panose="02040503050406030204" pitchFamily="18" charset="0"/>
                                  </a:rPr>
                                  <m:t>𝜃</m:t>
                                </m:r>
                              </m:e>
                              <m:sub>
                                <m:r>
                                  <a:rPr lang="nl-BE" sz="3200" b="0" i="1" smtClean="0">
                                    <a:latin typeface="Cambria Math" panose="02040503050406030204" pitchFamily="18" charset="0"/>
                                  </a:rPr>
                                  <m:t>𝑝</m:t>
                                </m:r>
                              </m:sub>
                            </m:sSub>
                          </m:e>
                        </m:d>
                      </m:e>
                    </m:func>
                    <m:r>
                      <a:rPr lang="nl-BE" sz="3200" b="0" i="1" smtClean="0">
                        <a:latin typeface="Cambria Math" panose="02040503050406030204" pitchFamily="18" charset="0"/>
                      </a:rPr>
                      <m:t>=1</m:t>
                    </m:r>
                  </m:oMath>
                </a14:m>
                <a:endParaRPr lang="en-US" sz="3200" dirty="0"/>
              </a:p>
            </p:txBody>
          </p:sp>
        </mc:Choice>
        <mc:Fallback xmlns="">
          <p:sp>
            <p:nvSpPr>
              <p:cNvPr id="2" name="Text Placeholder 1">
                <a:extLst>
                  <a:ext uri="{FF2B5EF4-FFF2-40B4-BE49-F238E27FC236}">
                    <a16:creationId xmlns:a16="http://schemas.microsoft.com/office/drawing/2014/main" id="{0C8A9B63-1B21-9D74-402D-18A912894A41}"/>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919" t="-129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847E632-E334-33A9-351F-6D697FA08508}"/>
              </a:ext>
            </a:extLst>
          </p:cNvPr>
          <p:cNvSpPr>
            <a:spLocks noGrp="1"/>
          </p:cNvSpPr>
          <p:nvPr>
            <p:ph type="title"/>
          </p:nvPr>
        </p:nvSpPr>
        <p:spPr/>
        <p:txBody>
          <a:bodyPr/>
          <a:lstStyle/>
          <a:p>
            <a:r>
              <a:rPr lang="en-US" dirty="0" err="1"/>
              <a:t>Technische</a:t>
            </a:r>
            <a:r>
              <a:rPr lang="en-US" dirty="0"/>
              <a:t>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7A811369-1287-65FF-82F8-C54A5A76097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F202058-0835-0EB4-A9F4-2D90CA2F5902}"/>
              </a:ext>
            </a:extLst>
          </p:cNvPr>
          <p:cNvSpPr>
            <a:spLocks noGrp="1"/>
          </p:cNvSpPr>
          <p:nvPr>
            <p:ph type="sldNum" sz="quarter" idx="4"/>
          </p:nvPr>
        </p:nvSpPr>
        <p:spPr/>
        <p:txBody>
          <a:bodyPr/>
          <a:lstStyle/>
          <a:p>
            <a:fld id="{B7527A74-2D87-4307-9531-5A57D9647EEB}" type="slidenum">
              <a:rPr lang="nl-BE" smtClean="0"/>
              <a:pPr/>
              <a:t>24</a:t>
            </a:fld>
            <a:endParaRPr lang="nl-BE" dirty="0"/>
          </a:p>
        </p:txBody>
      </p:sp>
      <p:pic>
        <p:nvPicPr>
          <p:cNvPr id="10" name="Picture 2" descr="Phasor diagram of transformer on load? - Quora">
            <a:extLst>
              <a:ext uri="{FF2B5EF4-FFF2-40B4-BE49-F238E27FC236}">
                <a16:creationId xmlns:a16="http://schemas.microsoft.com/office/drawing/2014/main" id="{04C5559A-0DE4-DAC3-CE65-FAFE2D60A1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54" t="6863"/>
          <a:stretch/>
        </p:blipFill>
        <p:spPr bwMode="auto">
          <a:xfrm>
            <a:off x="5448300" y="3392600"/>
            <a:ext cx="7391400" cy="548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03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8A9B63-1B21-9D74-402D-18A912894A41}"/>
              </a:ext>
            </a:extLst>
          </p:cNvPr>
          <p:cNvSpPr>
            <a:spLocks noGrp="1"/>
          </p:cNvSpPr>
          <p:nvPr>
            <p:ph type="body" sz="quarter" idx="17"/>
          </p:nvPr>
        </p:nvSpPr>
        <p:spPr/>
        <p:txBody>
          <a:bodyPr/>
          <a:lstStyle/>
          <a:p>
            <a:r>
              <a:rPr lang="nl-NL" sz="3200" dirty="0"/>
              <a:t>Verliezen transformator:</a:t>
            </a:r>
          </a:p>
          <a:p>
            <a:pPr marL="971550" lvl="1" indent="-285750">
              <a:buFont typeface="Arial" panose="020B0604020202020204" pitchFamily="34" charset="0"/>
              <a:buChar char="•"/>
            </a:pPr>
            <a:r>
              <a:rPr lang="nl-NL" sz="2800" dirty="0" err="1"/>
              <a:t>Ijzerverliezen</a:t>
            </a:r>
            <a:r>
              <a:rPr lang="nl-NL" sz="2800" dirty="0"/>
              <a:t> (</a:t>
            </a:r>
            <a:r>
              <a:rPr lang="nl-NL" sz="2800" dirty="0" err="1"/>
              <a:t>nullastverliezen</a:t>
            </a:r>
            <a:r>
              <a:rPr lang="nl-NL" sz="2800" dirty="0"/>
              <a:t>):</a:t>
            </a:r>
          </a:p>
          <a:p>
            <a:pPr marL="1331550" lvl="2" indent="-285750">
              <a:buFont typeface="Arial" panose="020B0604020202020204" pitchFamily="34" charset="0"/>
              <a:buChar char="•"/>
            </a:pPr>
            <a:r>
              <a:rPr lang="nl-NL" sz="2400" dirty="0"/>
              <a:t>Watt-verliezen in de kern (hysterese en wervelstroom)</a:t>
            </a:r>
          </a:p>
          <a:p>
            <a:pPr marL="1331550" lvl="2" indent="-285750">
              <a:buFont typeface="Arial" panose="020B0604020202020204" pitchFamily="34" charset="0"/>
              <a:buChar char="•"/>
            </a:pPr>
            <a:r>
              <a:rPr lang="nl-NL" sz="2400" dirty="0"/>
              <a:t>Opwarming kern</a:t>
            </a:r>
          </a:p>
          <a:p>
            <a:pPr marL="1331550" lvl="2" indent="-285750">
              <a:buFont typeface="Arial" panose="020B0604020202020204" pitchFamily="34" charset="0"/>
              <a:buChar char="•"/>
            </a:pPr>
            <a:r>
              <a:rPr lang="nl-NL" sz="2400" dirty="0"/>
              <a:t>Onafhankelijk van belasting</a:t>
            </a:r>
          </a:p>
          <a:p>
            <a:pPr marL="1331550" lvl="2" indent="-285750">
              <a:buFont typeface="Arial" panose="020B0604020202020204" pitchFamily="34" charset="0"/>
              <a:buChar char="•"/>
            </a:pPr>
            <a:r>
              <a:rPr lang="nl-NL" sz="2400" dirty="0"/>
              <a:t>Verhogen bij verhogen van spanning en frequentie</a:t>
            </a:r>
          </a:p>
          <a:p>
            <a:pPr marL="971550" lvl="1" indent="-285750">
              <a:buFont typeface="Arial" panose="020B0604020202020204" pitchFamily="34" charset="0"/>
              <a:buChar char="•"/>
            </a:pPr>
            <a:r>
              <a:rPr lang="nl-NL" sz="2800" dirty="0"/>
              <a:t>Koperverliezen (Jouleverliezen):</a:t>
            </a:r>
          </a:p>
          <a:p>
            <a:pPr marL="1331550" lvl="2" indent="-285750">
              <a:buFont typeface="Arial" panose="020B0604020202020204" pitchFamily="34" charset="0"/>
              <a:buChar char="•"/>
            </a:pPr>
            <a:r>
              <a:rPr lang="nl-NL" sz="2400" dirty="0"/>
              <a:t>Bij </a:t>
            </a:r>
            <a:r>
              <a:rPr lang="nl-NL" sz="2400" dirty="0" err="1"/>
              <a:t>nullast</a:t>
            </a:r>
            <a:r>
              <a:rPr lang="nl-NL" sz="2400" dirty="0"/>
              <a:t> zeer klein, verhogen kwadratisch met de belasting</a:t>
            </a:r>
          </a:p>
          <a:p>
            <a:pPr marL="1331550" lvl="2" indent="-285750">
              <a:buFont typeface="Arial" panose="020B0604020202020204" pitchFamily="34" charset="0"/>
              <a:buChar char="•"/>
            </a:pPr>
            <a:r>
              <a:rPr lang="nl-NL" sz="2400" dirty="0"/>
              <a:t>Ohmse weerstand</a:t>
            </a:r>
          </a:p>
          <a:p>
            <a:pPr marL="1331550" lvl="2" indent="-285750">
              <a:buFont typeface="Arial" panose="020B0604020202020204" pitchFamily="34" charset="0"/>
              <a:buChar char="•"/>
            </a:pPr>
            <a:r>
              <a:rPr lang="nl-NL" sz="2400" dirty="0" err="1"/>
              <a:t>Pcu_totaal</a:t>
            </a:r>
            <a:r>
              <a:rPr lang="nl-NL" sz="2400" dirty="0"/>
              <a:t> = </a:t>
            </a:r>
            <a:r>
              <a:rPr lang="nl-NL" sz="2400" dirty="0" err="1"/>
              <a:t>Pcu_p</a:t>
            </a:r>
            <a:r>
              <a:rPr lang="nl-NL" sz="2400" dirty="0"/>
              <a:t> + </a:t>
            </a:r>
            <a:r>
              <a:rPr lang="nl-NL" sz="2400" dirty="0" err="1"/>
              <a:t>Pcu_s</a:t>
            </a:r>
            <a:r>
              <a:rPr lang="nl-NL" sz="2400" dirty="0"/>
              <a:t> = Ip²*</a:t>
            </a:r>
            <a:r>
              <a:rPr lang="nl-NL" sz="2400" dirty="0" err="1"/>
              <a:t>Rp</a:t>
            </a:r>
            <a:r>
              <a:rPr lang="nl-NL" sz="2400" dirty="0"/>
              <a:t> + Is²*</a:t>
            </a:r>
            <a:r>
              <a:rPr lang="nl-NL" sz="2400" dirty="0" err="1"/>
              <a:t>Rs</a:t>
            </a:r>
            <a:endParaRPr lang="nl-NL" sz="2400" dirty="0"/>
          </a:p>
        </p:txBody>
      </p:sp>
      <p:sp>
        <p:nvSpPr>
          <p:cNvPr id="3" name="Title 2">
            <a:extLst>
              <a:ext uri="{FF2B5EF4-FFF2-40B4-BE49-F238E27FC236}">
                <a16:creationId xmlns:a16="http://schemas.microsoft.com/office/drawing/2014/main" id="{3847E632-E334-33A9-351F-6D697FA08508}"/>
              </a:ext>
            </a:extLst>
          </p:cNvPr>
          <p:cNvSpPr>
            <a:spLocks noGrp="1"/>
          </p:cNvSpPr>
          <p:nvPr>
            <p:ph type="title"/>
          </p:nvPr>
        </p:nvSpPr>
        <p:spPr/>
        <p:txBody>
          <a:bodyPr/>
          <a:lstStyle/>
          <a:p>
            <a:r>
              <a:rPr lang="en-US" dirty="0" err="1"/>
              <a:t>Technische</a:t>
            </a:r>
            <a:r>
              <a:rPr lang="en-US" dirty="0"/>
              <a:t> </a:t>
            </a:r>
            <a:r>
              <a:rPr lang="en-US" dirty="0" err="1"/>
              <a:t>éénfasige</a:t>
            </a:r>
            <a:r>
              <a:rPr lang="en-US" dirty="0"/>
              <a:t> </a:t>
            </a:r>
            <a:r>
              <a:rPr lang="en-US" dirty="0" err="1"/>
              <a:t>transformator</a:t>
            </a:r>
            <a:endParaRPr lang="en-US" dirty="0"/>
          </a:p>
        </p:txBody>
      </p:sp>
      <p:sp>
        <p:nvSpPr>
          <p:cNvPr id="4" name="Date Placeholder 3">
            <a:extLst>
              <a:ext uri="{FF2B5EF4-FFF2-40B4-BE49-F238E27FC236}">
                <a16:creationId xmlns:a16="http://schemas.microsoft.com/office/drawing/2014/main" id="{7A811369-1287-65FF-82F8-C54A5A76097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F202058-0835-0EB4-A9F4-2D90CA2F5902}"/>
              </a:ext>
            </a:extLst>
          </p:cNvPr>
          <p:cNvSpPr>
            <a:spLocks noGrp="1"/>
          </p:cNvSpPr>
          <p:nvPr>
            <p:ph type="sldNum" sz="quarter" idx="4"/>
          </p:nvPr>
        </p:nvSpPr>
        <p:spPr/>
        <p:txBody>
          <a:bodyPr/>
          <a:lstStyle/>
          <a:p>
            <a:fld id="{B7527A74-2D87-4307-9531-5A57D9647EEB}" type="slidenum">
              <a:rPr lang="nl-BE" smtClean="0"/>
              <a:pPr/>
              <a:t>25</a:t>
            </a:fld>
            <a:endParaRPr lang="nl-BE" dirty="0"/>
          </a:p>
        </p:txBody>
      </p:sp>
    </p:spTree>
    <p:extLst>
      <p:ext uri="{BB962C8B-B14F-4D97-AF65-F5344CB8AC3E}">
        <p14:creationId xmlns:p14="http://schemas.microsoft.com/office/powerpoint/2010/main" val="1345717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t>Inleiding</a:t>
            </a:r>
          </a:p>
          <a:p>
            <a:pPr marL="342900" indent="-342900">
              <a:lnSpc>
                <a:spcPct val="100000"/>
              </a:lnSpc>
              <a:buFont typeface="Arial" panose="020B0604020202020204" pitchFamily="34" charset="0"/>
              <a:buChar char="•"/>
            </a:pPr>
            <a:r>
              <a:rPr lang="nl-NL" sz="3200" b="1" dirty="0" err="1">
                <a:solidFill>
                  <a:srgbClr val="B4E1D6"/>
                </a:solidFill>
              </a:rPr>
              <a:t>Eenfasig</a:t>
            </a:r>
            <a:r>
              <a:rPr lang="nl-NL" sz="3200" b="1" dirty="0">
                <a:solidFill>
                  <a:srgbClr val="B4E1D6"/>
                </a:solidFill>
              </a:rPr>
              <a:t>:</a:t>
            </a:r>
          </a:p>
          <a:p>
            <a:pPr marL="1028700" lvl="1" indent="-342900">
              <a:lnSpc>
                <a:spcPct val="100000"/>
              </a:lnSpc>
              <a:buFont typeface="Arial" panose="020B0604020202020204" pitchFamily="34" charset="0"/>
              <a:buChar char="•"/>
            </a:pPr>
            <a:r>
              <a:rPr lang="nl-NL" sz="2800" dirty="0"/>
              <a:t>Bouw van een transformator</a:t>
            </a:r>
          </a:p>
          <a:p>
            <a:pPr marL="1028700" lvl="1" indent="-342900">
              <a:lnSpc>
                <a:spcPct val="100000"/>
              </a:lnSpc>
              <a:buFont typeface="Arial" panose="020B0604020202020204" pitchFamily="34" charset="0"/>
              <a:buChar char="•"/>
            </a:pPr>
            <a:r>
              <a:rPr lang="nl-NL" sz="2800" dirty="0"/>
              <a:t>Ideale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Technische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b="1" dirty="0">
                <a:solidFill>
                  <a:srgbClr val="B4E1D6"/>
                </a:solidFill>
              </a:rPr>
              <a:t>Vermogen en rendementen</a:t>
            </a:r>
          </a:p>
          <a:p>
            <a:pPr marL="342900" indent="-342900">
              <a:lnSpc>
                <a:spcPct val="100000"/>
              </a:lnSpc>
              <a:buFont typeface="Arial" panose="020B0604020202020204" pitchFamily="34" charset="0"/>
              <a:buChar char="•"/>
            </a:pPr>
            <a:r>
              <a:rPr lang="nl-NL" sz="3200" dirty="0"/>
              <a:t>Driefasig:</a:t>
            </a:r>
          </a:p>
          <a:p>
            <a:pPr marL="1028700" lvl="1" indent="-342900">
              <a:lnSpc>
                <a:spcPct val="100000"/>
              </a:lnSpc>
              <a:buFont typeface="Arial" panose="020B0604020202020204" pitchFamily="34" charset="0"/>
              <a:buChar char="•"/>
            </a:pPr>
            <a:r>
              <a:rPr lang="nl-NL" sz="2800" dirty="0"/>
              <a:t>Bouw van een driefasige transformator</a:t>
            </a:r>
          </a:p>
          <a:p>
            <a:pPr marL="1028700" lvl="1" indent="-342900">
              <a:lnSpc>
                <a:spcPct val="100000"/>
              </a:lnSpc>
              <a:buFont typeface="Arial" panose="020B0604020202020204" pitchFamily="34" charset="0"/>
              <a:buChar char="•"/>
            </a:pPr>
            <a:r>
              <a:rPr lang="nl-NL" sz="2800" dirty="0"/>
              <a:t>Schakelgroep</a:t>
            </a:r>
          </a:p>
          <a:p>
            <a:pPr marL="1028700" lvl="1" indent="-342900">
              <a:lnSpc>
                <a:spcPct val="100000"/>
              </a:lnSpc>
              <a:buFont typeface="Arial" panose="020B0604020202020204" pitchFamily="34" charset="0"/>
              <a:buChar char="•"/>
            </a:pPr>
            <a:r>
              <a:rPr lang="nl-NL" sz="2800" dirty="0"/>
              <a:t>Kenplaat en koeling</a:t>
            </a:r>
          </a:p>
          <a:p>
            <a:pPr marL="1028700" lvl="1" indent="-342900">
              <a:lnSpc>
                <a:spcPct val="100000"/>
              </a:lnSpc>
              <a:buFont typeface="Arial" panose="020B0604020202020204" pitchFamily="34" charset="0"/>
              <a:buChar char="•"/>
            </a:pPr>
            <a:r>
              <a:rPr lang="nl-NL" sz="2800" dirty="0"/>
              <a:t>Parallel schakelen</a:t>
            </a:r>
          </a:p>
          <a:p>
            <a:pPr marL="342900" indent="-342900">
              <a:lnSpc>
                <a:spcPct val="100000"/>
              </a:lnSpc>
              <a:buFont typeface="Arial" panose="020B0604020202020204" pitchFamily="34" charset="0"/>
              <a:buChar char="•"/>
            </a:pPr>
            <a:r>
              <a:rPr lang="nl-NL" sz="3200" dirty="0"/>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26</a:t>
            </a:fld>
            <a:endParaRPr lang="nl-BE" dirty="0"/>
          </a:p>
        </p:txBody>
      </p:sp>
    </p:spTree>
    <p:extLst>
      <p:ext uri="{BB962C8B-B14F-4D97-AF65-F5344CB8AC3E}">
        <p14:creationId xmlns:p14="http://schemas.microsoft.com/office/powerpoint/2010/main" val="1097351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C8A9B63-1B21-9D74-402D-18A912894A41}"/>
                  </a:ext>
                </a:extLst>
              </p:cNvPr>
              <p:cNvSpPr>
                <a:spLocks noGrp="1"/>
              </p:cNvSpPr>
              <p:nvPr>
                <p:ph type="body" sz="quarter" idx="17"/>
              </p:nvPr>
            </p:nvSpPr>
            <p:spPr/>
            <p:txBody>
              <a:bodyPr/>
              <a:lstStyle/>
              <a:p>
                <a:pPr marL="285750" indent="-285750">
                  <a:buFont typeface="Arial" panose="020B0604020202020204" pitchFamily="34" charset="0"/>
                  <a:buChar char="•"/>
                </a:pPr>
                <a:r>
                  <a:rPr lang="nl-NL" sz="2400" dirty="0"/>
                  <a:t>Rendement </a:t>
                </a:r>
                <a14:m>
                  <m:oMath xmlns:m="http://schemas.openxmlformats.org/officeDocument/2006/math">
                    <m:r>
                      <a:rPr lang="nl-NL" sz="2400" i="1">
                        <a:latin typeface="Cambria Math"/>
                      </a:rPr>
                      <m:t>=</m:t>
                    </m:r>
                    <m:f>
                      <m:fPr>
                        <m:ctrlPr>
                          <a:rPr lang="nl-NL" sz="2400" i="1">
                            <a:latin typeface="Cambria Math" panose="02040503050406030204" pitchFamily="18" charset="0"/>
                          </a:rPr>
                        </m:ctrlPr>
                      </m:fPr>
                      <m:num>
                        <m:r>
                          <a:rPr lang="nl-NL" sz="2400" i="1">
                            <a:latin typeface="Cambria Math"/>
                          </a:rPr>
                          <m:t>𝑃𝑛</m:t>
                        </m:r>
                      </m:num>
                      <m:den>
                        <m:r>
                          <a:rPr lang="nl-NL" sz="2400" i="1">
                            <a:latin typeface="Cambria Math"/>
                          </a:rPr>
                          <m:t>𝑃𝑡</m:t>
                        </m:r>
                      </m:den>
                    </m:f>
                  </m:oMath>
                </a14:m>
                <a:r>
                  <a:rPr lang="nl-NL" sz="2400" dirty="0"/>
                  <a:t> = </a:t>
                </a:r>
                <a14:m>
                  <m:oMath xmlns:m="http://schemas.openxmlformats.org/officeDocument/2006/math">
                    <m:f>
                      <m:fPr>
                        <m:ctrlPr>
                          <a:rPr lang="nl-NL" sz="2400" i="1">
                            <a:latin typeface="Cambria Math" panose="02040503050406030204" pitchFamily="18" charset="0"/>
                          </a:rPr>
                        </m:ctrlPr>
                      </m:fPr>
                      <m:num>
                        <m:r>
                          <a:rPr lang="nl-NL" sz="2400" i="1">
                            <a:latin typeface="Cambria Math"/>
                          </a:rPr>
                          <m:t>𝑈</m:t>
                        </m:r>
                        <m:r>
                          <a:rPr lang="nl-NL" sz="2400" i="1">
                            <a:latin typeface="Cambria Math"/>
                          </a:rPr>
                          <m:t>2 </m:t>
                        </m:r>
                        <m:r>
                          <a:rPr lang="nl-NL" sz="2400" i="1">
                            <a:latin typeface="Cambria Math"/>
                          </a:rPr>
                          <m:t>𝑥</m:t>
                        </m:r>
                        <m:r>
                          <a:rPr lang="nl-NL" sz="2400" i="1">
                            <a:latin typeface="Cambria Math"/>
                          </a:rPr>
                          <m:t> </m:t>
                        </m:r>
                        <m:r>
                          <a:rPr lang="nl-NL" sz="2400" i="1">
                            <a:latin typeface="Cambria Math"/>
                          </a:rPr>
                          <m:t>𝐼</m:t>
                        </m:r>
                        <m:r>
                          <a:rPr lang="nl-NL" sz="2400" i="1">
                            <a:latin typeface="Cambria Math"/>
                          </a:rPr>
                          <m:t>2 </m:t>
                        </m:r>
                        <m:r>
                          <a:rPr lang="nl-NL" sz="2400" i="1">
                            <a:latin typeface="Cambria Math"/>
                          </a:rPr>
                          <m:t>𝑥</m:t>
                        </m:r>
                        <m:r>
                          <a:rPr lang="nl-NL" sz="2400" i="1">
                            <a:latin typeface="Cambria Math"/>
                          </a:rPr>
                          <m:t> </m:t>
                        </m:r>
                        <m:r>
                          <a:rPr lang="nl-NL" sz="2400" i="1">
                            <a:latin typeface="Cambria Math"/>
                          </a:rPr>
                          <m:t>𝑐𝑜𝑠</m:t>
                        </m:r>
                        <m:r>
                          <m:rPr>
                            <m:sty m:val="p"/>
                          </m:rPr>
                          <a:rPr lang="el-GR" sz="2400" i="1">
                            <a:latin typeface="Cambria Math"/>
                          </a:rPr>
                          <m:t>ϕ</m:t>
                        </m:r>
                        <m:r>
                          <a:rPr lang="nl-NL" sz="2400" i="1">
                            <a:latin typeface="Cambria Math"/>
                          </a:rPr>
                          <m:t>2</m:t>
                        </m:r>
                      </m:num>
                      <m:den>
                        <m:r>
                          <a:rPr lang="nl-NL" sz="2400" i="1">
                            <a:latin typeface="Cambria Math"/>
                          </a:rPr>
                          <m:t>𝑈</m:t>
                        </m:r>
                        <m:r>
                          <a:rPr lang="nl-NL" sz="2400" i="1">
                            <a:latin typeface="Cambria Math"/>
                          </a:rPr>
                          <m:t>2 </m:t>
                        </m:r>
                        <m:r>
                          <a:rPr lang="nl-NL" sz="2400" i="1">
                            <a:latin typeface="Cambria Math"/>
                          </a:rPr>
                          <m:t>𝑥</m:t>
                        </m:r>
                        <m:r>
                          <a:rPr lang="nl-NL" sz="2400" i="1">
                            <a:latin typeface="Cambria Math"/>
                          </a:rPr>
                          <m:t> </m:t>
                        </m:r>
                        <m:r>
                          <a:rPr lang="nl-NL" sz="2400" i="1">
                            <a:latin typeface="Cambria Math"/>
                          </a:rPr>
                          <m:t>𝐼</m:t>
                        </m:r>
                        <m:r>
                          <a:rPr lang="nl-NL" sz="2400" i="1">
                            <a:latin typeface="Cambria Math"/>
                          </a:rPr>
                          <m:t>2 </m:t>
                        </m:r>
                        <m:r>
                          <a:rPr lang="nl-NL" sz="2400" i="1">
                            <a:latin typeface="Cambria Math"/>
                          </a:rPr>
                          <m:t>𝑥</m:t>
                        </m:r>
                        <m:r>
                          <a:rPr lang="nl-NL" sz="2400" i="1">
                            <a:latin typeface="Cambria Math"/>
                          </a:rPr>
                          <m:t> </m:t>
                        </m:r>
                        <m:r>
                          <a:rPr lang="nl-NL" sz="2400" i="1">
                            <a:latin typeface="Cambria Math"/>
                          </a:rPr>
                          <m:t>𝑐𝑜𝑠</m:t>
                        </m:r>
                        <m:r>
                          <m:rPr>
                            <m:sty m:val="p"/>
                          </m:rPr>
                          <a:rPr lang="el-GR" sz="2400" i="1">
                            <a:latin typeface="Cambria Math"/>
                          </a:rPr>
                          <m:t>ϕ</m:t>
                        </m:r>
                        <m:r>
                          <a:rPr lang="nl-NL" sz="2400" i="1">
                            <a:latin typeface="Cambria Math"/>
                          </a:rPr>
                          <m:t>2+</m:t>
                        </m:r>
                        <m:r>
                          <a:rPr lang="nl-NL" sz="2400" i="1">
                            <a:latin typeface="Cambria Math"/>
                          </a:rPr>
                          <m:t>𝑈</m:t>
                        </m:r>
                        <m:r>
                          <a:rPr lang="nl-NL" sz="2400" i="1">
                            <a:latin typeface="Cambria Math"/>
                          </a:rPr>
                          <m:t>1 </m:t>
                        </m:r>
                        <m:r>
                          <a:rPr lang="nl-NL" sz="2400" i="1">
                            <a:latin typeface="Cambria Math"/>
                          </a:rPr>
                          <m:t>𝑥</m:t>
                        </m:r>
                        <m:r>
                          <a:rPr lang="nl-NL" sz="2400" i="1">
                            <a:latin typeface="Cambria Math"/>
                          </a:rPr>
                          <m:t> </m:t>
                        </m:r>
                        <m:r>
                          <a:rPr lang="nl-NL" sz="2400" i="1">
                            <a:latin typeface="Cambria Math"/>
                          </a:rPr>
                          <m:t>𝐼</m:t>
                        </m:r>
                        <m:r>
                          <a:rPr lang="nl-NL" sz="2400" i="1">
                            <a:latin typeface="Cambria Math"/>
                          </a:rPr>
                          <m:t>0 </m:t>
                        </m:r>
                        <m:r>
                          <a:rPr lang="nl-NL" sz="2400" i="1">
                            <a:latin typeface="Cambria Math"/>
                          </a:rPr>
                          <m:t>𝑥𝑐𝑜𝑠</m:t>
                        </m:r>
                        <m:r>
                          <a:rPr lang="nl-NL" sz="2400" i="1">
                            <a:latin typeface="Cambria Math"/>
                          </a:rPr>
                          <m:t>0+</m:t>
                        </m:r>
                        <m:r>
                          <a:rPr lang="nl-NL" sz="2400" i="1">
                            <a:latin typeface="Cambria Math"/>
                          </a:rPr>
                          <m:t>𝐼</m:t>
                        </m:r>
                        <m:r>
                          <a:rPr lang="nl-NL" sz="2400" i="1">
                            <a:latin typeface="Cambria Math"/>
                          </a:rPr>
                          <m:t>1² </m:t>
                        </m:r>
                        <m:r>
                          <a:rPr lang="nl-NL" sz="2400" i="1">
                            <a:latin typeface="Cambria Math"/>
                          </a:rPr>
                          <m:t>𝑥</m:t>
                        </m:r>
                        <m:r>
                          <a:rPr lang="nl-NL" sz="2400" i="1">
                            <a:latin typeface="Cambria Math"/>
                          </a:rPr>
                          <m:t> </m:t>
                        </m:r>
                        <m:r>
                          <a:rPr lang="nl-NL" sz="2400" i="1">
                            <a:latin typeface="Cambria Math"/>
                          </a:rPr>
                          <m:t>𝑅</m:t>
                        </m:r>
                        <m:r>
                          <a:rPr lang="nl-NL" sz="2400" i="1">
                            <a:latin typeface="Cambria Math"/>
                          </a:rPr>
                          <m:t>1+</m:t>
                        </m:r>
                        <m:r>
                          <a:rPr lang="nl-NL" sz="2400" i="1">
                            <a:latin typeface="Cambria Math"/>
                          </a:rPr>
                          <m:t>𝐼</m:t>
                        </m:r>
                        <m:r>
                          <a:rPr lang="nl-NL" sz="2400" i="1">
                            <a:latin typeface="Cambria Math"/>
                          </a:rPr>
                          <m:t>2² </m:t>
                        </m:r>
                        <m:r>
                          <a:rPr lang="nl-NL" sz="2400" i="1">
                            <a:latin typeface="Cambria Math"/>
                          </a:rPr>
                          <m:t>𝑥</m:t>
                        </m:r>
                        <m:r>
                          <a:rPr lang="nl-NL" sz="2400" i="1">
                            <a:latin typeface="Cambria Math"/>
                          </a:rPr>
                          <m:t> </m:t>
                        </m:r>
                        <m:r>
                          <a:rPr lang="nl-NL" sz="2400" i="1">
                            <a:latin typeface="Cambria Math"/>
                          </a:rPr>
                          <m:t>𝑅</m:t>
                        </m:r>
                        <m:r>
                          <a:rPr lang="nl-NL" sz="2400" i="1">
                            <a:latin typeface="Cambria Math"/>
                          </a:rPr>
                          <m:t>2</m:t>
                        </m:r>
                      </m:den>
                    </m:f>
                  </m:oMath>
                </a14:m>
                <a:r>
                  <a:rPr lang="nl-NL" sz="2400" dirty="0"/>
                  <a:t> </a:t>
                </a:r>
              </a:p>
              <a:p>
                <a:pPr lvl="1"/>
                <a:endParaRPr lang="nl-NL" sz="2400" dirty="0"/>
              </a:p>
              <a:p>
                <a:pPr marL="285750" indent="-285750">
                  <a:buFont typeface="Arial" panose="020B0604020202020204" pitchFamily="34" charset="0"/>
                  <a:buChar char="•"/>
                </a:pPr>
                <a:r>
                  <a:rPr lang="nl-NL" sz="2400" dirty="0"/>
                  <a:t>Rendement van grote transformatoren </a:t>
                </a:r>
                <a:r>
                  <a:rPr lang="nl-NL" sz="2400" b="1" dirty="0"/>
                  <a:t>bij vollast </a:t>
                </a:r>
                <a:r>
                  <a:rPr lang="nl-NL" sz="2400" dirty="0"/>
                  <a:t>is zeer groot (98 a 99%). Opgelet, </a:t>
                </a:r>
                <a:r>
                  <a:rPr lang="nl-NL" sz="2400" b="1" dirty="0"/>
                  <a:t>gemiddeld rendement is veel lager </a:t>
                </a:r>
                <a:r>
                  <a:rPr lang="nl-NL" sz="2400" dirty="0"/>
                  <a:t>(omdat transformator niet continue in vollast werkt, vandaar correcte dimensionering van belang bij keuze transformator).</a:t>
                </a:r>
              </a:p>
              <a:p>
                <a:pPr marL="1028700" lvl="1" indent="-342900">
                  <a:buFont typeface="Arial" panose="020B0604020202020204" pitchFamily="34" charset="0"/>
                  <a:buChar char="•"/>
                </a:pPr>
                <a:r>
                  <a:rPr lang="nl-NL" sz="2400" dirty="0"/>
                  <a:t>Bij </a:t>
                </a:r>
                <a:r>
                  <a:rPr lang="nl-NL" sz="2400" b="1" dirty="0"/>
                  <a:t>kleine belastingen blijven de </a:t>
                </a:r>
                <a:r>
                  <a:rPr lang="nl-NL" sz="2400" b="1" dirty="0" err="1"/>
                  <a:t>nullastverliezen</a:t>
                </a:r>
                <a:r>
                  <a:rPr lang="nl-NL" sz="2400" b="1" dirty="0"/>
                  <a:t> </a:t>
                </a:r>
                <a:r>
                  <a:rPr lang="nl-NL" sz="2400" dirty="0"/>
                  <a:t>doorwegen, terwijl het </a:t>
                </a:r>
                <a:r>
                  <a:rPr lang="nl-NL" sz="2400" b="1" dirty="0"/>
                  <a:t>nuttig vermogen verkleind.</a:t>
                </a:r>
              </a:p>
              <a:p>
                <a:pPr marL="1028700" lvl="1" indent="-342900">
                  <a:buFont typeface="Arial" panose="020B0604020202020204" pitchFamily="34" charset="0"/>
                  <a:buChar char="•"/>
                </a:pPr>
                <a:r>
                  <a:rPr lang="nl-NL" sz="2400" b="1" dirty="0"/>
                  <a:t>Rendement van de transformator maximaal is als de ijzerverliezen even groot zijn aan de jouleverliezen</a:t>
                </a:r>
                <a:r>
                  <a:rPr lang="nl-NL" sz="2400" dirty="0"/>
                  <a:t>.</a:t>
                </a:r>
              </a:p>
              <a:p>
                <a:pPr marL="285750" indent="-285750">
                  <a:buFont typeface="Arial" panose="020B0604020202020204" pitchFamily="34" charset="0"/>
                  <a:buChar char="•"/>
                </a:pPr>
                <a:r>
                  <a:rPr lang="nl-NL" sz="2400" dirty="0"/>
                  <a:t>Gemiddeld rendement bepalen op 24 uur basis</a:t>
                </a:r>
              </a:p>
            </p:txBody>
          </p:sp>
        </mc:Choice>
        <mc:Fallback xmlns="">
          <p:sp>
            <p:nvSpPr>
              <p:cNvPr id="2" name="Text Placeholder 1">
                <a:extLst>
                  <a:ext uri="{FF2B5EF4-FFF2-40B4-BE49-F238E27FC236}">
                    <a16:creationId xmlns:a16="http://schemas.microsoft.com/office/drawing/2014/main" id="{0C8A9B63-1B21-9D74-402D-18A912894A41}"/>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47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3847E632-E334-33A9-351F-6D697FA08508}"/>
              </a:ext>
            </a:extLst>
          </p:cNvPr>
          <p:cNvSpPr>
            <a:spLocks noGrp="1"/>
          </p:cNvSpPr>
          <p:nvPr>
            <p:ph type="title"/>
          </p:nvPr>
        </p:nvSpPr>
        <p:spPr/>
        <p:txBody>
          <a:bodyPr/>
          <a:lstStyle/>
          <a:p>
            <a:r>
              <a:rPr lang="en-US" dirty="0" err="1"/>
              <a:t>Vermogen</a:t>
            </a:r>
            <a:r>
              <a:rPr lang="en-US" dirty="0"/>
              <a:t> </a:t>
            </a:r>
            <a:r>
              <a:rPr lang="en-US" dirty="0" err="1"/>
              <a:t>en</a:t>
            </a:r>
            <a:r>
              <a:rPr lang="en-US" dirty="0"/>
              <a:t> </a:t>
            </a:r>
            <a:r>
              <a:rPr lang="en-US" dirty="0" err="1"/>
              <a:t>rendementen</a:t>
            </a:r>
            <a:r>
              <a:rPr lang="en-US" dirty="0"/>
              <a:t> </a:t>
            </a:r>
          </a:p>
        </p:txBody>
      </p:sp>
      <p:sp>
        <p:nvSpPr>
          <p:cNvPr id="4" name="Date Placeholder 3">
            <a:extLst>
              <a:ext uri="{FF2B5EF4-FFF2-40B4-BE49-F238E27FC236}">
                <a16:creationId xmlns:a16="http://schemas.microsoft.com/office/drawing/2014/main" id="{7A811369-1287-65FF-82F8-C54A5A76097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F202058-0835-0EB4-A9F4-2D90CA2F5902}"/>
              </a:ext>
            </a:extLst>
          </p:cNvPr>
          <p:cNvSpPr>
            <a:spLocks noGrp="1"/>
          </p:cNvSpPr>
          <p:nvPr>
            <p:ph type="sldNum" sz="quarter" idx="4"/>
          </p:nvPr>
        </p:nvSpPr>
        <p:spPr/>
        <p:txBody>
          <a:bodyPr/>
          <a:lstStyle/>
          <a:p>
            <a:fld id="{B7527A74-2D87-4307-9531-5A57D9647EEB}" type="slidenum">
              <a:rPr lang="nl-BE" smtClean="0"/>
              <a:pPr/>
              <a:t>27</a:t>
            </a:fld>
            <a:endParaRPr lang="nl-BE" dirty="0"/>
          </a:p>
        </p:txBody>
      </p:sp>
      <p:pic>
        <p:nvPicPr>
          <p:cNvPr id="6" name="Picture 5">
            <a:extLst>
              <a:ext uri="{FF2B5EF4-FFF2-40B4-BE49-F238E27FC236}">
                <a16:creationId xmlns:a16="http://schemas.microsoft.com/office/drawing/2014/main" id="{B41823FD-35C3-CEAB-B2A4-F1E3CFDD1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481" y="5824947"/>
            <a:ext cx="5098399" cy="324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3416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EEC79-D514-56ED-3348-BBA178EA4314}"/>
              </a:ext>
            </a:extLst>
          </p:cNvPr>
          <p:cNvSpPr>
            <a:spLocks noGrp="1"/>
          </p:cNvSpPr>
          <p:nvPr>
            <p:ph type="body" sz="quarter" idx="17"/>
          </p:nvPr>
        </p:nvSpPr>
        <p:spPr/>
        <p:txBody>
          <a:bodyPr/>
          <a:lstStyle/>
          <a:p>
            <a:r>
              <a:rPr lang="nl-NL" sz="3200" dirty="0"/>
              <a:t>We moeten een in driehoek geschakelde motor aansluiten op een </a:t>
            </a:r>
            <a:r>
              <a:rPr lang="nl-NL" sz="3200" dirty="0" err="1"/>
              <a:t>transfo</a:t>
            </a:r>
            <a:r>
              <a:rPr lang="nl-NL" sz="3200" dirty="0"/>
              <a:t> die wij moeten dimensioneren. Het net levert 400V – 50Hz. De kenplaat gegevens van de motor:</a:t>
            </a:r>
          </a:p>
          <a:p>
            <a:endParaRPr lang="en-US" dirty="0"/>
          </a:p>
        </p:txBody>
      </p:sp>
      <p:sp>
        <p:nvSpPr>
          <p:cNvPr id="3" name="Title 2">
            <a:extLst>
              <a:ext uri="{FF2B5EF4-FFF2-40B4-BE49-F238E27FC236}">
                <a16:creationId xmlns:a16="http://schemas.microsoft.com/office/drawing/2014/main" id="{BAB9DCE8-B122-3DF9-2852-F1C55597DB65}"/>
              </a:ext>
            </a:extLst>
          </p:cNvPr>
          <p:cNvSpPr>
            <a:spLocks noGrp="1"/>
          </p:cNvSpPr>
          <p:nvPr>
            <p:ph type="title"/>
          </p:nvPr>
        </p:nvSpPr>
        <p:spPr/>
        <p:txBody>
          <a:bodyPr/>
          <a:lstStyle/>
          <a:p>
            <a:r>
              <a:rPr lang="en-US" dirty="0" err="1"/>
              <a:t>Vermogen</a:t>
            </a:r>
            <a:r>
              <a:rPr lang="en-US" dirty="0"/>
              <a:t> </a:t>
            </a:r>
            <a:r>
              <a:rPr lang="en-US" dirty="0" err="1"/>
              <a:t>en</a:t>
            </a:r>
            <a:r>
              <a:rPr lang="en-US" dirty="0"/>
              <a:t> </a:t>
            </a:r>
            <a:r>
              <a:rPr lang="en-US" dirty="0" err="1"/>
              <a:t>rendementen</a:t>
            </a:r>
            <a:r>
              <a:rPr lang="en-US" dirty="0"/>
              <a:t> </a:t>
            </a:r>
          </a:p>
        </p:txBody>
      </p:sp>
      <p:sp>
        <p:nvSpPr>
          <p:cNvPr id="4" name="Date Placeholder 3">
            <a:extLst>
              <a:ext uri="{FF2B5EF4-FFF2-40B4-BE49-F238E27FC236}">
                <a16:creationId xmlns:a16="http://schemas.microsoft.com/office/drawing/2014/main" id="{0061ABCA-95FC-8F8C-CFD7-BBE18468D58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72DB7FDC-C11F-AB88-4858-E12BEE999ADC}"/>
              </a:ext>
            </a:extLst>
          </p:cNvPr>
          <p:cNvSpPr>
            <a:spLocks noGrp="1"/>
          </p:cNvSpPr>
          <p:nvPr>
            <p:ph type="sldNum" sz="quarter" idx="4"/>
          </p:nvPr>
        </p:nvSpPr>
        <p:spPr/>
        <p:txBody>
          <a:bodyPr/>
          <a:lstStyle/>
          <a:p>
            <a:fld id="{B7527A74-2D87-4307-9531-5A57D9647EEB}" type="slidenum">
              <a:rPr lang="nl-BE" smtClean="0"/>
              <a:pPr/>
              <a:t>28</a:t>
            </a:fld>
            <a:endParaRPr lang="nl-BE" dirty="0"/>
          </a:p>
        </p:txBody>
      </p:sp>
      <p:pic>
        <p:nvPicPr>
          <p:cNvPr id="6" name="Picture 2" descr="Asynchrone motor (inductiemotor)">
            <a:extLst>
              <a:ext uri="{FF2B5EF4-FFF2-40B4-BE49-F238E27FC236}">
                <a16:creationId xmlns:a16="http://schemas.microsoft.com/office/drawing/2014/main" id="{8525DE9A-7BA6-C5BF-6F5F-46BB29CDD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121" y="4159478"/>
            <a:ext cx="6077050" cy="34901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460074-7878-36C6-3A07-C40306CEB821}"/>
              </a:ext>
            </a:extLst>
          </p:cNvPr>
          <p:cNvSpPr txBox="1"/>
          <p:nvPr/>
        </p:nvSpPr>
        <p:spPr>
          <a:xfrm>
            <a:off x="8382921" y="5406301"/>
            <a:ext cx="5403723" cy="954107"/>
          </a:xfrm>
          <a:prstGeom prst="rect">
            <a:avLst/>
          </a:prstGeom>
          <a:noFill/>
        </p:spPr>
        <p:txBody>
          <a:bodyPr wrap="none" rtlCol="0">
            <a:spAutoFit/>
          </a:bodyPr>
          <a:lstStyle/>
          <a:p>
            <a:r>
              <a:rPr lang="nl-BE" sz="2800" dirty="0"/>
              <a:t>Bepaal Np/Ns en het vermogen van </a:t>
            </a:r>
          </a:p>
          <a:p>
            <a:r>
              <a:rPr lang="nl-BE" sz="2800" dirty="0"/>
              <a:t>de </a:t>
            </a:r>
            <a:r>
              <a:rPr lang="nl-BE" sz="2800" dirty="0" err="1"/>
              <a:t>transfo</a:t>
            </a:r>
            <a:r>
              <a:rPr lang="nl-BE" sz="2800" dirty="0"/>
              <a:t>.</a:t>
            </a:r>
            <a:endParaRPr lang="nl-BE" dirty="0"/>
          </a:p>
        </p:txBody>
      </p:sp>
    </p:spTree>
    <p:extLst>
      <p:ext uri="{BB962C8B-B14F-4D97-AF65-F5344CB8AC3E}">
        <p14:creationId xmlns:p14="http://schemas.microsoft.com/office/powerpoint/2010/main" val="2609512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6836E7-B2B1-523E-49C7-E649DD10FF2A}"/>
              </a:ext>
            </a:extLst>
          </p:cNvPr>
          <p:cNvSpPr>
            <a:spLocks noGrp="1"/>
          </p:cNvSpPr>
          <p:nvPr>
            <p:ph type="body" sz="quarter" idx="17"/>
          </p:nvPr>
        </p:nvSpPr>
        <p:spPr/>
        <p:txBody>
          <a:bodyPr/>
          <a:lstStyle/>
          <a:p>
            <a:pPr marL="342900" indent="-342900">
              <a:buFont typeface="Arial" panose="020B0604020202020204" pitchFamily="34" charset="0"/>
              <a:buChar char="•"/>
            </a:pPr>
            <a:r>
              <a:rPr lang="nl-NL" dirty="0"/>
              <a:t>Transformatoren met meerdere wikkelingen, meerdere mogelijkheden…</a:t>
            </a:r>
          </a:p>
          <a:p>
            <a:pPr marL="1143000" lvl="1" indent="-457200">
              <a:buFont typeface="Arial" panose="020B0604020202020204" pitchFamily="34" charset="0"/>
              <a:buChar char="•"/>
            </a:pPr>
            <a:r>
              <a:rPr lang="nl-NL" sz="2800" dirty="0"/>
              <a:t>Secundaire wikkelingen in serie schakelen?</a:t>
            </a:r>
          </a:p>
          <a:p>
            <a:pPr marL="1828800" lvl="2" indent="-457200">
              <a:buFont typeface="Arial" panose="020B0604020202020204" pitchFamily="34" charset="0"/>
              <a:buChar char="•"/>
            </a:pPr>
            <a:r>
              <a:rPr lang="nl-NL" sz="2800" dirty="0"/>
              <a:t>Spanning in secundaire wordt 2U</a:t>
            </a:r>
          </a:p>
          <a:p>
            <a:pPr marL="1143000" lvl="1" indent="-457200">
              <a:buFont typeface="Arial" panose="020B0604020202020204" pitchFamily="34" charset="0"/>
              <a:buChar char="•"/>
            </a:pPr>
            <a:r>
              <a:rPr lang="nl-NL" sz="2800" dirty="0"/>
              <a:t>Secundaire wikkelingen in parallel schakelen?</a:t>
            </a:r>
          </a:p>
          <a:p>
            <a:pPr marL="1828800" lvl="2" indent="-457200">
              <a:buFont typeface="Arial" panose="020B0604020202020204" pitchFamily="34" charset="0"/>
              <a:buChar char="•"/>
            </a:pPr>
            <a:r>
              <a:rPr lang="nl-NL" sz="2800" dirty="0"/>
              <a:t>Stroom in secundaire wordt 2I</a:t>
            </a:r>
          </a:p>
          <a:p>
            <a:endParaRPr lang="en-US" dirty="0"/>
          </a:p>
        </p:txBody>
      </p:sp>
      <p:sp>
        <p:nvSpPr>
          <p:cNvPr id="3" name="Title 2">
            <a:extLst>
              <a:ext uri="{FF2B5EF4-FFF2-40B4-BE49-F238E27FC236}">
                <a16:creationId xmlns:a16="http://schemas.microsoft.com/office/drawing/2014/main" id="{5F526C46-72F9-EC53-9367-887A919CBBFC}"/>
              </a:ext>
            </a:extLst>
          </p:cNvPr>
          <p:cNvSpPr>
            <a:spLocks noGrp="1"/>
          </p:cNvSpPr>
          <p:nvPr>
            <p:ph type="title"/>
          </p:nvPr>
        </p:nvSpPr>
        <p:spPr/>
        <p:txBody>
          <a:bodyPr/>
          <a:lstStyle/>
          <a:p>
            <a:r>
              <a:rPr lang="en-US" dirty="0"/>
              <a:t>Serie </a:t>
            </a:r>
            <a:r>
              <a:rPr lang="en-US" dirty="0" err="1"/>
              <a:t>en</a:t>
            </a:r>
            <a:r>
              <a:rPr lang="en-US" dirty="0"/>
              <a:t> parallel </a:t>
            </a:r>
            <a:r>
              <a:rPr lang="en-US" dirty="0" err="1"/>
              <a:t>schakeling</a:t>
            </a:r>
            <a:endParaRPr lang="en-US" dirty="0"/>
          </a:p>
        </p:txBody>
      </p:sp>
      <p:sp>
        <p:nvSpPr>
          <p:cNvPr id="4" name="Date Placeholder 3">
            <a:extLst>
              <a:ext uri="{FF2B5EF4-FFF2-40B4-BE49-F238E27FC236}">
                <a16:creationId xmlns:a16="http://schemas.microsoft.com/office/drawing/2014/main" id="{BAD8B02A-04F4-659D-002A-57E2D1B58C8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97A7B0B-3EA1-89A4-8FDF-C6A928172794}"/>
              </a:ext>
            </a:extLst>
          </p:cNvPr>
          <p:cNvSpPr>
            <a:spLocks noGrp="1"/>
          </p:cNvSpPr>
          <p:nvPr>
            <p:ph type="sldNum" sz="quarter" idx="4"/>
          </p:nvPr>
        </p:nvSpPr>
        <p:spPr/>
        <p:txBody>
          <a:bodyPr/>
          <a:lstStyle/>
          <a:p>
            <a:fld id="{B7527A74-2D87-4307-9531-5A57D9647EEB}" type="slidenum">
              <a:rPr lang="nl-BE" smtClean="0"/>
              <a:pPr/>
              <a:t>29</a:t>
            </a:fld>
            <a:endParaRPr lang="nl-BE" dirty="0"/>
          </a:p>
        </p:txBody>
      </p:sp>
      <p:pic>
        <p:nvPicPr>
          <p:cNvPr id="6" name="Picture 2">
            <a:extLst>
              <a:ext uri="{FF2B5EF4-FFF2-40B4-BE49-F238E27FC236}">
                <a16:creationId xmlns:a16="http://schemas.microsoft.com/office/drawing/2014/main" id="{E7CF183B-45FD-4D30-D587-68E18E340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396" y="5341302"/>
            <a:ext cx="7058243" cy="3952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9138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256F869-B4E9-EE65-9CEB-E6ED6E1948CB}"/>
                  </a:ext>
                </a:extLst>
              </p:cNvPr>
              <p:cNvSpPr>
                <a:spLocks noGrp="1"/>
              </p:cNvSpPr>
              <p:nvPr>
                <p:ph type="body" sz="quarter" idx="17"/>
              </p:nvPr>
            </p:nvSpPr>
            <p:spPr>
              <a:xfrm>
                <a:off x="1050131" y="2354400"/>
                <a:ext cx="16575629" cy="6652439"/>
              </a:xfrm>
            </p:spPr>
            <p:txBody>
              <a:bodyPr/>
              <a:lstStyle/>
              <a:p>
                <a:pPr marL="457200" indent="-457200">
                  <a:buFont typeface="Arial" panose="020B0604020202020204" pitchFamily="34" charset="0"/>
                  <a:buChar char="•"/>
                </a:pPr>
                <a:r>
                  <a:rPr lang="en-US" sz="2800" dirty="0" err="1"/>
                  <a:t>Magnetisch</a:t>
                </a:r>
                <a:r>
                  <a:rPr lang="en-US" sz="2800" dirty="0"/>
                  <a:t> veld (</a:t>
                </a:r>
                <a:r>
                  <a:rPr lang="en-US" sz="2800" dirty="0" err="1"/>
                  <a:t>magnetische</a:t>
                </a:r>
                <a:r>
                  <a:rPr lang="en-US" sz="2800" dirty="0"/>
                  <a:t> </a:t>
                </a:r>
                <a:r>
                  <a:rPr lang="en-US" sz="2800" dirty="0" err="1"/>
                  <a:t>inductie</a:t>
                </a:r>
                <a:r>
                  <a:rPr lang="en-US" sz="2800" dirty="0"/>
                  <a:t>) </a:t>
                </a:r>
              </a:p>
              <a:p>
                <a:pPr marL="645750" lvl="1" indent="-285750">
                  <a:buFont typeface="Arial" panose="020B0604020202020204" pitchFamily="34" charset="0"/>
                  <a:buChar char="•"/>
                </a:pPr>
                <a:r>
                  <a:rPr lang="nl-BE" sz="2400" dirty="0"/>
                  <a:t>Een magnetisch veld is een veld dat de ruimte doordringt en dat magnetische kracht kan overbrengen</a:t>
                </a:r>
              </a:p>
              <a:p>
                <a:pPr marL="645750" lvl="1" indent="-285750">
                  <a:buFont typeface="Arial" panose="020B0604020202020204" pitchFamily="34" charset="0"/>
                  <a:buChar char="•"/>
                </a:pPr>
                <a:r>
                  <a:rPr lang="nl-BE" sz="2400" dirty="0"/>
                  <a:t>Ontstaat door:</a:t>
                </a:r>
              </a:p>
              <a:p>
                <a:pPr marL="1691550" lvl="4" indent="-285750">
                  <a:buFont typeface="Arial" panose="020B0604020202020204" pitchFamily="34" charset="0"/>
                  <a:buChar char="•"/>
                </a:pPr>
                <a:r>
                  <a:rPr lang="nl-NL" sz="2400" dirty="0"/>
                  <a:t>Magneten</a:t>
                </a:r>
              </a:p>
              <a:p>
                <a:pPr marL="1691550" lvl="4" indent="-285750">
                  <a:buFont typeface="Arial" panose="020B0604020202020204" pitchFamily="34" charset="0"/>
                  <a:buChar char="•"/>
                </a:pPr>
                <a:r>
                  <a:rPr lang="nl-NL" sz="2400" dirty="0"/>
                  <a:t>Elektrische stroom</a:t>
                </a:r>
              </a:p>
              <a:p>
                <a:pPr marL="1691550" lvl="4" indent="-285750">
                  <a:buFont typeface="Arial" panose="020B0604020202020204" pitchFamily="34" charset="0"/>
                  <a:buChar char="•"/>
                </a:pPr>
                <a:r>
                  <a:rPr lang="nl-NL" sz="2400" dirty="0"/>
                  <a:t>Aarde</a:t>
                </a:r>
              </a:p>
              <a:p>
                <a:pPr marL="645750" lvl="1" indent="-285750">
                  <a:buFont typeface="Arial" panose="020B0604020202020204" pitchFamily="34" charset="0"/>
                  <a:buChar char="•"/>
                </a:pPr>
                <a:r>
                  <a:rPr lang="nl-NL" sz="2400" dirty="0"/>
                  <a:t>Aangegeven door vector </a:t>
                </a:r>
                <a14:m>
                  <m:oMath xmlns:m="http://schemas.openxmlformats.org/officeDocument/2006/math">
                    <m:acc>
                      <m:accPr>
                        <m:chr m:val="⃗"/>
                        <m:ctrlPr>
                          <a:rPr lang="nl-NL" sz="2400" i="1" smtClean="0">
                            <a:latin typeface="Cambria Math" panose="02040503050406030204" pitchFamily="18" charset="0"/>
                          </a:rPr>
                        </m:ctrlPr>
                      </m:accPr>
                      <m:e>
                        <m:r>
                          <a:rPr lang="nl-BE" sz="2400" b="0" i="1" smtClean="0">
                            <a:latin typeface="Cambria Math" panose="02040503050406030204" pitchFamily="18" charset="0"/>
                          </a:rPr>
                          <m:t>𝐵</m:t>
                        </m:r>
                      </m:e>
                    </m:acc>
                    <m:r>
                      <a:rPr lang="nl-BE" sz="2400" b="0" i="1" smtClean="0">
                        <a:latin typeface="Cambria Math" panose="02040503050406030204" pitchFamily="18" charset="0"/>
                      </a:rPr>
                      <m:t> </m:t>
                    </m:r>
                  </m:oMath>
                </a14:m>
                <a:endParaRPr lang="nl-NL" sz="2400" dirty="0"/>
              </a:p>
              <a:p>
                <a:pPr marL="1005750" lvl="3" indent="-285750">
                  <a:buFont typeface="Arial" panose="020B0604020202020204" pitchFamily="34" charset="0"/>
                  <a:buChar char="•"/>
                </a:pPr>
                <a:r>
                  <a:rPr lang="nl-NL" sz="2400" dirty="0"/>
                  <a:t>Grootte op afstand r met stroom:</a:t>
                </a:r>
              </a:p>
              <a:p>
                <a:pPr marL="2271600" lvl="5"/>
                <a14:m>
                  <m:oMath xmlns:m="http://schemas.openxmlformats.org/officeDocument/2006/math">
                    <m:r>
                      <a:rPr lang="nl-BE" sz="2400" b="0" i="1" smtClean="0">
                        <a:latin typeface="Cambria Math" panose="02040503050406030204" pitchFamily="18" charset="0"/>
                      </a:rPr>
                      <m:t>𝐵</m:t>
                    </m:r>
                    <m:r>
                      <a:rPr lang="nl-BE" sz="2400" b="0" i="1" smtClean="0">
                        <a:latin typeface="Cambria Math" panose="02040503050406030204" pitchFamily="18" charset="0"/>
                      </a:rPr>
                      <m:t>=</m:t>
                    </m:r>
                    <m:r>
                      <m:rPr>
                        <m:nor/>
                      </m:rPr>
                      <a:rPr lang="el-GR" sz="2400" dirty="0"/>
                      <m:t>μ</m:t>
                    </m:r>
                    <m:r>
                      <m:rPr>
                        <m:nor/>
                      </m:rPr>
                      <a:rPr lang="nl-BE" sz="2400" b="0" i="0" dirty="0" smtClean="0"/>
                      <m:t> . </m:t>
                    </m:r>
                    <m:f>
                      <m:fPr>
                        <m:ctrlPr>
                          <a:rPr lang="nl-BE" sz="2400" b="0" i="1" dirty="0" smtClean="0">
                            <a:latin typeface="Cambria Math" panose="02040503050406030204" pitchFamily="18" charset="0"/>
                          </a:rPr>
                        </m:ctrlPr>
                      </m:fPr>
                      <m:num>
                        <m:r>
                          <a:rPr lang="nl-BE" sz="2400" b="0" i="1" dirty="0" smtClean="0">
                            <a:latin typeface="Cambria Math" panose="02040503050406030204" pitchFamily="18" charset="0"/>
                          </a:rPr>
                          <m:t>𝐼</m:t>
                        </m:r>
                      </m:num>
                      <m:den>
                        <m:r>
                          <a:rPr lang="nl-BE" sz="2400" b="0" i="1" dirty="0" smtClean="0">
                            <a:latin typeface="Cambria Math" panose="02040503050406030204" pitchFamily="18" charset="0"/>
                          </a:rPr>
                          <m:t>2</m:t>
                        </m:r>
                        <m:r>
                          <a:rPr lang="nl-BE" sz="2400" b="0" i="1" dirty="0" smtClean="0">
                            <a:latin typeface="Cambria Math" panose="02040503050406030204" pitchFamily="18" charset="0"/>
                            <a:ea typeface="Cambria Math" panose="02040503050406030204" pitchFamily="18" charset="0"/>
                          </a:rPr>
                          <m:t>𝜋</m:t>
                        </m:r>
                        <m:r>
                          <a:rPr lang="nl-BE" sz="2400" b="0" i="1" dirty="0" smtClean="0">
                            <a:latin typeface="Cambria Math" panose="02040503050406030204" pitchFamily="18" charset="0"/>
                            <a:ea typeface="Cambria Math" panose="02040503050406030204" pitchFamily="18" charset="0"/>
                          </a:rPr>
                          <m:t>.</m:t>
                        </m:r>
                        <m:r>
                          <a:rPr lang="nl-BE" sz="2400" b="0" i="1" dirty="0" smtClean="0">
                            <a:latin typeface="Cambria Math" panose="02040503050406030204" pitchFamily="18" charset="0"/>
                            <a:ea typeface="Cambria Math" panose="02040503050406030204" pitchFamily="18" charset="0"/>
                          </a:rPr>
                          <m:t>𝑟</m:t>
                        </m:r>
                      </m:den>
                    </m:f>
                  </m:oMath>
                </a14:m>
                <a:endParaRPr lang="nl-BE" sz="2400" b="0" dirty="0"/>
              </a:p>
              <a:p>
                <a:pPr marL="702900" lvl="1" indent="-342900">
                  <a:buFont typeface="Arial" panose="020B0604020202020204" pitchFamily="34" charset="0"/>
                  <a:buChar char="•"/>
                </a:pPr>
                <a:r>
                  <a:rPr lang="nl-NL" sz="2400" dirty="0"/>
                  <a:t>In een geleider met lus:</a:t>
                </a:r>
              </a:p>
              <a:p>
                <a:pPr marL="702900" lvl="1" indent="-342900">
                  <a:buFont typeface="Arial" panose="020B0604020202020204" pitchFamily="34" charset="0"/>
                  <a:buChar char="•"/>
                </a:pPr>
                <a:r>
                  <a:rPr lang="nl-NL" sz="2400" dirty="0"/>
                  <a:t>In een spoel:</a:t>
                </a:r>
              </a:p>
              <a:p>
                <a:pPr marL="1242900" lvl="4" indent="-342900">
                  <a:buFont typeface="Arial" panose="020B0604020202020204" pitchFamily="34" charset="0"/>
                  <a:buChar char="•"/>
                </a:pPr>
                <a14:m>
                  <m:oMath xmlns:m="http://schemas.openxmlformats.org/officeDocument/2006/math">
                    <m:r>
                      <a:rPr lang="nl-BE" sz="2400" b="0" i="1" smtClean="0">
                        <a:latin typeface="Cambria Math" panose="02040503050406030204" pitchFamily="18" charset="0"/>
                      </a:rPr>
                      <m:t>𝐵</m:t>
                    </m:r>
                    <m:r>
                      <a:rPr lang="nl-BE" sz="2400" b="0" i="1" smtClean="0">
                        <a:latin typeface="Cambria Math" panose="02040503050406030204" pitchFamily="18" charset="0"/>
                      </a:rPr>
                      <m:t>=</m:t>
                    </m:r>
                    <m:r>
                      <m:rPr>
                        <m:nor/>
                      </m:rPr>
                      <a:rPr lang="el-GR" sz="2400" dirty="0"/>
                      <m:t>μ</m:t>
                    </m:r>
                    <m:r>
                      <m:rPr>
                        <m:nor/>
                      </m:rPr>
                      <a:rPr lang="nl-BE" sz="2400" b="0" i="0" dirty="0" smtClean="0"/>
                      <m:t> . </m:t>
                    </m:r>
                    <m:f>
                      <m:fPr>
                        <m:ctrlPr>
                          <a:rPr lang="nl-BE" sz="2400" b="0" i="1" dirty="0" smtClean="0">
                            <a:latin typeface="Cambria Math" panose="02040503050406030204" pitchFamily="18" charset="0"/>
                          </a:rPr>
                        </m:ctrlPr>
                      </m:fPr>
                      <m:num>
                        <m:r>
                          <a:rPr lang="nl-BE" sz="2400" b="0" i="1" dirty="0" smtClean="0">
                            <a:latin typeface="Cambria Math" panose="02040503050406030204" pitchFamily="18" charset="0"/>
                          </a:rPr>
                          <m:t>𝐼</m:t>
                        </m:r>
                        <m:r>
                          <a:rPr lang="nl-BE" sz="2400" b="0" i="1" dirty="0" smtClean="0">
                            <a:latin typeface="Cambria Math" panose="02040503050406030204" pitchFamily="18" charset="0"/>
                          </a:rPr>
                          <m:t>.</m:t>
                        </m:r>
                        <m:r>
                          <a:rPr lang="nl-BE" sz="2400" b="0" i="1" dirty="0" smtClean="0">
                            <a:latin typeface="Cambria Math" panose="02040503050406030204" pitchFamily="18" charset="0"/>
                          </a:rPr>
                          <m:t>𝑁</m:t>
                        </m:r>
                      </m:num>
                      <m:den>
                        <m:r>
                          <a:rPr lang="nl-BE" sz="2400" b="0" i="1" dirty="0" smtClean="0">
                            <a:latin typeface="Cambria Math" panose="02040503050406030204" pitchFamily="18" charset="0"/>
                          </a:rPr>
                          <m:t>𝑙</m:t>
                        </m:r>
                      </m:den>
                    </m:f>
                  </m:oMath>
                </a14:m>
                <a:endParaRPr lang="nl-NL" sz="2400" dirty="0"/>
              </a:p>
              <a:p>
                <a:pPr marL="702900" lvl="1" indent="-342900">
                  <a:buFont typeface="Arial" panose="020B0604020202020204" pitchFamily="34" charset="0"/>
                  <a:buChar char="•"/>
                </a:pPr>
                <a:r>
                  <a:rPr lang="nl-NL" sz="2400" dirty="0"/>
                  <a:t>Tesla (T) of Weber (Wb) /m² </a:t>
                </a:r>
              </a:p>
              <a:p>
                <a:endParaRPr lang="en-US" sz="2800" dirty="0"/>
              </a:p>
              <a:p>
                <a:endParaRPr lang="en-US" sz="3200" dirty="0"/>
              </a:p>
            </p:txBody>
          </p:sp>
        </mc:Choice>
        <mc:Fallback xmlns="">
          <p:sp>
            <p:nvSpPr>
              <p:cNvPr id="2" name="Text Placeholder 1">
                <a:extLst>
                  <a:ext uri="{FF2B5EF4-FFF2-40B4-BE49-F238E27FC236}">
                    <a16:creationId xmlns:a16="http://schemas.microsoft.com/office/drawing/2014/main" id="{5256F869-B4E9-EE65-9CEB-E6ED6E1948CB}"/>
                  </a:ext>
                </a:extLst>
              </p:cNvPr>
              <p:cNvSpPr>
                <a:spLocks noGrp="1" noRot="1" noChangeAspect="1" noMove="1" noResize="1" noEditPoints="1" noAdjustHandles="1" noChangeArrowheads="1" noChangeShapeType="1" noTextEdit="1"/>
              </p:cNvSpPr>
              <p:nvPr>
                <p:ph type="body" sz="quarter" idx="17"/>
              </p:nvPr>
            </p:nvSpPr>
            <p:spPr>
              <a:xfrm>
                <a:off x="1050131" y="2354400"/>
                <a:ext cx="16575629" cy="6652439"/>
              </a:xfrm>
              <a:blipFill>
                <a:blip r:embed="rId3"/>
                <a:stretch>
                  <a:fillRect l="-662" t="-146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7FAF07C-DEA4-56E6-3381-78F88FA7E07A}"/>
              </a:ext>
            </a:extLst>
          </p:cNvPr>
          <p:cNvSpPr>
            <a:spLocks noGrp="1"/>
          </p:cNvSpPr>
          <p:nvPr>
            <p:ph type="title"/>
          </p:nvPr>
        </p:nvSpPr>
        <p:spPr/>
        <p:txBody>
          <a:bodyPr/>
          <a:lstStyle/>
          <a:p>
            <a:r>
              <a:rPr lang="nl-BE" dirty="0"/>
              <a:t>Inleiding – elektromagnetisme </a:t>
            </a:r>
            <a:endParaRPr lang="en-US" dirty="0"/>
          </a:p>
        </p:txBody>
      </p:sp>
      <p:sp>
        <p:nvSpPr>
          <p:cNvPr id="4" name="Date Placeholder 3">
            <a:extLst>
              <a:ext uri="{FF2B5EF4-FFF2-40B4-BE49-F238E27FC236}">
                <a16:creationId xmlns:a16="http://schemas.microsoft.com/office/drawing/2014/main" id="{79DA2242-1563-653C-A086-B0E00E392D2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F5324DB-A65B-BD6B-DC34-C78E17084940}"/>
              </a:ext>
            </a:extLst>
          </p:cNvPr>
          <p:cNvSpPr>
            <a:spLocks noGrp="1"/>
          </p:cNvSpPr>
          <p:nvPr>
            <p:ph type="sldNum" sz="quarter" idx="4"/>
          </p:nvPr>
        </p:nvSpPr>
        <p:spPr/>
        <p:txBody>
          <a:bodyPr/>
          <a:lstStyle/>
          <a:p>
            <a:fld id="{B7527A74-2D87-4307-9531-5A57D9647EEB}" type="slidenum">
              <a:rPr lang="nl-BE" smtClean="0"/>
              <a:pPr/>
              <a:t>3</a:t>
            </a:fld>
            <a:endParaRPr lang="nl-BE" dirty="0"/>
          </a:p>
        </p:txBody>
      </p:sp>
      <p:pic>
        <p:nvPicPr>
          <p:cNvPr id="7" name="Picture 4" descr="PIC">
            <a:extLst>
              <a:ext uri="{FF2B5EF4-FFF2-40B4-BE49-F238E27FC236}">
                <a16:creationId xmlns:a16="http://schemas.microsoft.com/office/drawing/2014/main" id="{FAF874EA-BEB2-E2B6-791A-59CB3893EE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8532" y="70798"/>
            <a:ext cx="5736976" cy="24187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IC">
            <a:extLst>
              <a:ext uri="{FF2B5EF4-FFF2-40B4-BE49-F238E27FC236}">
                <a16:creationId xmlns:a16="http://schemas.microsoft.com/office/drawing/2014/main" id="{B316F209-DAD6-79E6-7448-CB85C7C91D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00947" y="3272987"/>
            <a:ext cx="4254561" cy="30002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IC">
            <a:extLst>
              <a:ext uri="{FF2B5EF4-FFF2-40B4-BE49-F238E27FC236}">
                <a16:creationId xmlns:a16="http://schemas.microsoft.com/office/drawing/2014/main" id="{55B76CE0-3DC8-823B-0105-7E205737DF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3714"/>
          <a:stretch/>
        </p:blipFill>
        <p:spPr bwMode="auto">
          <a:xfrm>
            <a:off x="8426117" y="4394236"/>
            <a:ext cx="2546683" cy="28192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IC">
            <a:extLst>
              <a:ext uri="{FF2B5EF4-FFF2-40B4-BE49-F238E27FC236}">
                <a16:creationId xmlns:a16="http://schemas.microsoft.com/office/drawing/2014/main" id="{F4FCB6E0-187D-6946-CEAC-E1B60C90FE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6915" y="7337494"/>
            <a:ext cx="4161617" cy="177356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10376F8-D25D-9013-8517-557FE7B61E60}"/>
              </a:ext>
            </a:extLst>
          </p:cNvPr>
          <p:cNvCxnSpPr>
            <a:cxnSpLocks/>
          </p:cNvCxnSpPr>
          <p:nvPr/>
        </p:nvCxnSpPr>
        <p:spPr>
          <a:xfrm flipV="1">
            <a:off x="4922520" y="5803837"/>
            <a:ext cx="3503597" cy="850895"/>
          </a:xfrm>
          <a:prstGeom prst="straightConnector1">
            <a:avLst/>
          </a:prstGeom>
          <a:ln w="57150">
            <a:solidFill>
              <a:srgbClr val="B4E1D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2D1E7D-CB83-05D5-DD38-3AD887393290}"/>
              </a:ext>
            </a:extLst>
          </p:cNvPr>
          <p:cNvCxnSpPr>
            <a:cxnSpLocks/>
          </p:cNvCxnSpPr>
          <p:nvPr/>
        </p:nvCxnSpPr>
        <p:spPr>
          <a:xfrm>
            <a:off x="3657600" y="7086600"/>
            <a:ext cx="4338769" cy="977733"/>
          </a:xfrm>
          <a:prstGeom prst="straightConnector1">
            <a:avLst/>
          </a:prstGeom>
          <a:ln w="57150">
            <a:solidFill>
              <a:srgbClr val="B4E1D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267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53ABB3-5FDF-45CC-8A42-7A61E8F952B3}"/>
              </a:ext>
            </a:extLst>
          </p:cNvPr>
          <p:cNvSpPr>
            <a:spLocks noGrp="1"/>
          </p:cNvSpPr>
          <p:nvPr>
            <p:ph type="body" sz="quarter" idx="17"/>
          </p:nvPr>
        </p:nvSpPr>
        <p:spPr/>
        <p:txBody>
          <a:bodyPr/>
          <a:lstStyle/>
          <a:p>
            <a:pPr marL="285750" indent="-285750">
              <a:buFont typeface="Arial" panose="020B0604020202020204" pitchFamily="34" charset="0"/>
              <a:buChar char="•"/>
            </a:pPr>
            <a:r>
              <a:rPr lang="nl-BE" sz="2800" dirty="0"/>
              <a:t>Waarom: uitbreiding net</a:t>
            </a:r>
          </a:p>
          <a:p>
            <a:pPr marL="285750" indent="-285750">
              <a:buFont typeface="Arial" panose="020B0604020202020204" pitchFamily="34" charset="0"/>
              <a:buChar char="•"/>
            </a:pPr>
            <a:r>
              <a:rPr lang="nl-BE" sz="2800" dirty="0"/>
              <a:t>Voordelen: goedkoper, makkelijk te transporteren, 1 kapot? </a:t>
            </a:r>
            <a:r>
              <a:rPr lang="nl-BE" sz="2800" dirty="0">
                <a:sym typeface="Wingdings" panose="05000000000000000000" pitchFamily="2" charset="2"/>
              </a:rPr>
              <a:t> lager vermogen</a:t>
            </a:r>
          </a:p>
          <a:p>
            <a:pPr marL="285750" indent="-285750">
              <a:buFont typeface="Arial" panose="020B0604020202020204" pitchFamily="34" charset="0"/>
              <a:buChar char="•"/>
            </a:pPr>
            <a:r>
              <a:rPr lang="nl-BE" sz="2800" dirty="0">
                <a:sym typeface="Wingdings" panose="05000000000000000000" pitchFamily="2" charset="2"/>
              </a:rPr>
              <a:t>Hoe? - Primair op zelfde net verbonden</a:t>
            </a:r>
          </a:p>
          <a:p>
            <a:r>
              <a:rPr lang="nl-BE" sz="2800" dirty="0">
                <a:sym typeface="Wingdings" panose="05000000000000000000" pitchFamily="2" charset="2"/>
              </a:rPr>
              <a:t>	 - Secundair zelfde net voeden</a:t>
            </a:r>
          </a:p>
          <a:p>
            <a:pPr marL="342900" indent="-342900">
              <a:buFont typeface="Arial" panose="020B0604020202020204" pitchFamily="34" charset="0"/>
              <a:buChar char="•"/>
            </a:pPr>
            <a:r>
              <a:rPr lang="nl-BE" sz="2800" dirty="0">
                <a:sym typeface="Wingdings" panose="05000000000000000000" pitchFamily="2" charset="2"/>
              </a:rPr>
              <a:t>Voorwaarden:</a:t>
            </a:r>
          </a:p>
          <a:p>
            <a:pPr marL="817200" lvl="1" indent="-457200">
              <a:buSzPct val="85000"/>
              <a:buFont typeface="+mj-lt"/>
              <a:buAutoNum type="arabicPeriod"/>
            </a:pPr>
            <a:r>
              <a:rPr lang="nl-BE" sz="2800" dirty="0">
                <a:sym typeface="Wingdings" panose="05000000000000000000" pitchFamily="2" charset="2"/>
              </a:rPr>
              <a:t>Zelfde transformatieverhouding</a:t>
            </a:r>
          </a:p>
          <a:p>
            <a:pPr marL="817200" lvl="1" indent="-457200">
              <a:buSzPct val="85000"/>
              <a:buFont typeface="+mj-lt"/>
              <a:buAutoNum type="arabicPeriod"/>
            </a:pPr>
            <a:r>
              <a:rPr lang="nl-BE" sz="2800" dirty="0">
                <a:sym typeface="Wingdings" panose="05000000000000000000" pitchFamily="2" charset="2"/>
              </a:rPr>
              <a:t>Zelfde nominale spanning </a:t>
            </a:r>
          </a:p>
          <a:p>
            <a:pPr marL="817200" lvl="1" indent="-457200">
              <a:buSzPct val="85000"/>
              <a:buFont typeface="+mj-lt"/>
              <a:buAutoNum type="arabicPeriod"/>
            </a:pPr>
            <a:r>
              <a:rPr lang="nl-BE" sz="2800" dirty="0">
                <a:sym typeface="Wingdings" panose="05000000000000000000" pitchFamily="2" charset="2"/>
              </a:rPr>
              <a:t>Ongeveer zelfde kortsluitspanning</a:t>
            </a:r>
          </a:p>
          <a:p>
            <a:pPr marL="817200" lvl="1" indent="-457200">
              <a:buSzPct val="85000"/>
              <a:buFont typeface="+mj-lt"/>
              <a:buAutoNum type="arabicPeriod"/>
            </a:pPr>
            <a:r>
              <a:rPr lang="nl-BE" sz="2800" dirty="0">
                <a:sym typeface="Wingdings" panose="05000000000000000000" pitchFamily="2" charset="2"/>
              </a:rPr>
              <a:t>Secundaire spanningen moeten in fase zijn</a:t>
            </a:r>
          </a:p>
          <a:p>
            <a:endParaRPr lang="en-US" dirty="0"/>
          </a:p>
        </p:txBody>
      </p:sp>
      <p:sp>
        <p:nvSpPr>
          <p:cNvPr id="3" name="Title 2">
            <a:extLst>
              <a:ext uri="{FF2B5EF4-FFF2-40B4-BE49-F238E27FC236}">
                <a16:creationId xmlns:a16="http://schemas.microsoft.com/office/drawing/2014/main" id="{AAB059A4-9D20-E374-CEBA-2A8EE3040E49}"/>
              </a:ext>
            </a:extLst>
          </p:cNvPr>
          <p:cNvSpPr>
            <a:spLocks noGrp="1"/>
          </p:cNvSpPr>
          <p:nvPr>
            <p:ph type="title"/>
          </p:nvPr>
        </p:nvSpPr>
        <p:spPr/>
        <p:txBody>
          <a:bodyPr/>
          <a:lstStyle/>
          <a:p>
            <a:r>
              <a:rPr lang="en-US" dirty="0" err="1"/>
              <a:t>Parallelschakelen</a:t>
            </a:r>
            <a:endParaRPr lang="en-US" dirty="0"/>
          </a:p>
        </p:txBody>
      </p:sp>
      <p:sp>
        <p:nvSpPr>
          <p:cNvPr id="4" name="Date Placeholder 3">
            <a:extLst>
              <a:ext uri="{FF2B5EF4-FFF2-40B4-BE49-F238E27FC236}">
                <a16:creationId xmlns:a16="http://schemas.microsoft.com/office/drawing/2014/main" id="{473AD60F-45A4-CEC3-1010-9A2992627E3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680737C-5E79-9B47-BBB8-59AC4A794126}"/>
              </a:ext>
            </a:extLst>
          </p:cNvPr>
          <p:cNvSpPr>
            <a:spLocks noGrp="1"/>
          </p:cNvSpPr>
          <p:nvPr>
            <p:ph type="sldNum" sz="quarter" idx="4"/>
          </p:nvPr>
        </p:nvSpPr>
        <p:spPr/>
        <p:txBody>
          <a:bodyPr/>
          <a:lstStyle/>
          <a:p>
            <a:fld id="{B7527A74-2D87-4307-9531-5A57D9647EEB}" type="slidenum">
              <a:rPr lang="nl-BE" smtClean="0"/>
              <a:pPr/>
              <a:t>30</a:t>
            </a:fld>
            <a:endParaRPr lang="nl-BE" dirty="0"/>
          </a:p>
        </p:txBody>
      </p:sp>
      <p:pic>
        <p:nvPicPr>
          <p:cNvPr id="6" name="Picture 2" descr="What is Parallel Operation of a Transformer? - Reason &amp; Necessary Condition  - Circuit Globe">
            <a:extLst>
              <a:ext uri="{FF2B5EF4-FFF2-40B4-BE49-F238E27FC236}">
                <a16:creationId xmlns:a16="http://schemas.microsoft.com/office/drawing/2014/main" id="{38622F2F-22E6-64D1-A6ED-78FBFB7FB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2960" y="4889731"/>
            <a:ext cx="5623560" cy="399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874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7CD2FD-1642-A46B-FAA2-715F3EDF2ADF}"/>
              </a:ext>
            </a:extLst>
          </p:cNvPr>
          <p:cNvSpPr>
            <a:spLocks noGrp="1"/>
          </p:cNvSpPr>
          <p:nvPr>
            <p:ph type="body" sz="quarter" idx="17"/>
          </p:nvPr>
        </p:nvSpPr>
        <p:spPr/>
        <p:txBody>
          <a:bodyPr/>
          <a:lstStyle/>
          <a:p>
            <a:pPr marL="285750" indent="-285750">
              <a:buFont typeface="Arial" panose="020B0604020202020204" pitchFamily="34" charset="0"/>
              <a:buChar char="•"/>
            </a:pPr>
            <a:r>
              <a:rPr lang="nl-BE" sz="3600" dirty="0" err="1"/>
              <a:t>Us</a:t>
            </a:r>
            <a:r>
              <a:rPr lang="nl-BE" sz="3600" dirty="0"/>
              <a:t> </a:t>
            </a:r>
            <a:r>
              <a:rPr lang="nl-BE" sz="3600" dirty="0" err="1"/>
              <a:t>ifv</a:t>
            </a:r>
            <a:r>
              <a:rPr lang="nl-BE" sz="3600" dirty="0"/>
              <a:t> Is bij bepaalde (constante) </a:t>
            </a:r>
            <a:r>
              <a:rPr lang="nl-BE" sz="3600" dirty="0" err="1"/>
              <a:t>cos</a:t>
            </a:r>
            <a:r>
              <a:rPr lang="el-GR" sz="3600" dirty="0"/>
              <a:t>φ</a:t>
            </a:r>
            <a:endParaRPr lang="nl-BE" sz="3600" dirty="0"/>
          </a:p>
          <a:p>
            <a:pPr marL="285750" indent="-285750">
              <a:buFont typeface="Arial" panose="020B0604020202020204" pitchFamily="34" charset="0"/>
              <a:buChar char="•"/>
            </a:pPr>
            <a:r>
              <a:rPr lang="nl-BE" sz="3600" dirty="0">
                <a:sym typeface="Wingdings" panose="05000000000000000000" pitchFamily="2" charset="2"/>
              </a:rPr>
              <a:t>Rendement </a:t>
            </a:r>
            <a:r>
              <a:rPr lang="nl-BE" sz="3600" dirty="0" err="1">
                <a:sym typeface="Wingdings" panose="05000000000000000000" pitchFamily="2" charset="2"/>
              </a:rPr>
              <a:t>ifv</a:t>
            </a:r>
            <a:r>
              <a:rPr lang="nl-BE" sz="3600" dirty="0">
                <a:sym typeface="Wingdings" panose="05000000000000000000" pitchFamily="2" charset="2"/>
              </a:rPr>
              <a:t> Is</a:t>
            </a:r>
          </a:p>
          <a:p>
            <a:pPr marL="285750" indent="-285750">
              <a:buFont typeface="Arial" panose="020B0604020202020204" pitchFamily="34" charset="0"/>
              <a:buChar char="•"/>
            </a:pPr>
            <a:endParaRPr lang="nl-BE" sz="3600" dirty="0">
              <a:sym typeface="Wingdings" panose="05000000000000000000" pitchFamily="2" charset="2"/>
            </a:endParaRPr>
          </a:p>
          <a:p>
            <a:pPr marL="285750" indent="-285750">
              <a:buFont typeface="Arial" panose="020B0604020202020204" pitchFamily="34" charset="0"/>
              <a:buChar char="•"/>
            </a:pPr>
            <a:endParaRPr lang="nl-BE" sz="3600" dirty="0">
              <a:sym typeface="Wingdings" panose="05000000000000000000" pitchFamily="2" charset="2"/>
            </a:endParaRPr>
          </a:p>
          <a:p>
            <a:pPr marL="285750" indent="-285750">
              <a:buFont typeface="Arial" panose="020B0604020202020204" pitchFamily="34" charset="0"/>
              <a:buChar char="•"/>
            </a:pPr>
            <a:endParaRPr lang="nl-BE" sz="3600" dirty="0">
              <a:sym typeface="Wingdings" panose="05000000000000000000" pitchFamily="2" charset="2"/>
            </a:endParaRPr>
          </a:p>
          <a:p>
            <a:pPr marL="285750" indent="-285750">
              <a:buFont typeface="Arial" panose="020B0604020202020204" pitchFamily="34" charset="0"/>
              <a:buChar char="•"/>
            </a:pPr>
            <a:endParaRPr lang="nl-BE" sz="3600" dirty="0">
              <a:sym typeface="Wingdings" panose="05000000000000000000" pitchFamily="2" charset="2"/>
            </a:endParaRPr>
          </a:p>
          <a:p>
            <a:pPr marL="285750" indent="-285750">
              <a:buFont typeface="Arial" panose="020B0604020202020204" pitchFamily="34" charset="0"/>
              <a:buChar char="•"/>
            </a:pPr>
            <a:endParaRPr lang="nl-BE" sz="3600" dirty="0">
              <a:sym typeface="Wingdings" panose="05000000000000000000" pitchFamily="2" charset="2"/>
            </a:endParaRPr>
          </a:p>
          <a:p>
            <a:pPr marL="285750" indent="-285750">
              <a:buFont typeface="Arial" panose="020B0604020202020204" pitchFamily="34" charset="0"/>
              <a:buChar char="•"/>
            </a:pPr>
            <a:r>
              <a:rPr lang="nl-BE" sz="3600" dirty="0" err="1">
                <a:sym typeface="Wingdings" panose="05000000000000000000" pitchFamily="2" charset="2"/>
              </a:rPr>
              <a:t>cos</a:t>
            </a:r>
            <a:r>
              <a:rPr lang="el-GR" sz="3600" dirty="0">
                <a:sym typeface="Wingdings" panose="05000000000000000000" pitchFamily="2" charset="2"/>
              </a:rPr>
              <a:t>φ</a:t>
            </a:r>
            <a:r>
              <a:rPr lang="nl-BE" sz="3600" dirty="0">
                <a:sym typeface="Wingdings" panose="05000000000000000000" pitchFamily="2" charset="2"/>
              </a:rPr>
              <a:t> </a:t>
            </a:r>
            <a:r>
              <a:rPr lang="nl-BE" sz="3600" dirty="0" err="1">
                <a:sym typeface="Wingdings" panose="05000000000000000000" pitchFamily="2" charset="2"/>
              </a:rPr>
              <a:t>ifv</a:t>
            </a:r>
            <a:r>
              <a:rPr lang="nl-BE" sz="3600" dirty="0">
                <a:sym typeface="Wingdings" panose="05000000000000000000" pitchFamily="2" charset="2"/>
              </a:rPr>
              <a:t> Is</a:t>
            </a:r>
          </a:p>
          <a:p>
            <a:endParaRPr lang="en-US" dirty="0"/>
          </a:p>
        </p:txBody>
      </p:sp>
      <p:sp>
        <p:nvSpPr>
          <p:cNvPr id="3" name="Title 2">
            <a:extLst>
              <a:ext uri="{FF2B5EF4-FFF2-40B4-BE49-F238E27FC236}">
                <a16:creationId xmlns:a16="http://schemas.microsoft.com/office/drawing/2014/main" id="{A159652B-812F-73BA-7A67-278FDF2758C6}"/>
              </a:ext>
            </a:extLst>
          </p:cNvPr>
          <p:cNvSpPr>
            <a:spLocks noGrp="1"/>
          </p:cNvSpPr>
          <p:nvPr>
            <p:ph type="title"/>
          </p:nvPr>
        </p:nvSpPr>
        <p:spPr/>
        <p:txBody>
          <a:bodyPr/>
          <a:lstStyle/>
          <a:p>
            <a:r>
              <a:rPr lang="en-US" dirty="0" err="1"/>
              <a:t>Karakteristieken</a:t>
            </a:r>
            <a:endParaRPr lang="en-US" dirty="0"/>
          </a:p>
        </p:txBody>
      </p:sp>
      <p:sp>
        <p:nvSpPr>
          <p:cNvPr id="4" name="Date Placeholder 3">
            <a:extLst>
              <a:ext uri="{FF2B5EF4-FFF2-40B4-BE49-F238E27FC236}">
                <a16:creationId xmlns:a16="http://schemas.microsoft.com/office/drawing/2014/main" id="{8D7A864F-1ECE-722A-96C4-7157493E4982}"/>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9960A63C-F578-C334-F356-EC6A2CAD9969}"/>
              </a:ext>
            </a:extLst>
          </p:cNvPr>
          <p:cNvSpPr>
            <a:spLocks noGrp="1"/>
          </p:cNvSpPr>
          <p:nvPr>
            <p:ph type="sldNum" sz="quarter" idx="4"/>
          </p:nvPr>
        </p:nvSpPr>
        <p:spPr/>
        <p:txBody>
          <a:bodyPr/>
          <a:lstStyle/>
          <a:p>
            <a:fld id="{B7527A74-2D87-4307-9531-5A57D9647EEB}" type="slidenum">
              <a:rPr lang="nl-BE" smtClean="0"/>
              <a:pPr/>
              <a:t>31</a:t>
            </a:fld>
            <a:endParaRPr lang="nl-BE" dirty="0"/>
          </a:p>
        </p:txBody>
      </p:sp>
      <p:pic>
        <p:nvPicPr>
          <p:cNvPr id="6" name="Picture 2" descr="Development of an efficient distribution transformer using amorphous core  and vegetable insulating oil - ScienceDirect">
            <a:extLst>
              <a:ext uri="{FF2B5EF4-FFF2-40B4-BE49-F238E27FC236}">
                <a16:creationId xmlns:a16="http://schemas.microsoft.com/office/drawing/2014/main" id="{A8444D64-6A49-8CC4-23C0-7F4822BFF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304" y="3606336"/>
            <a:ext cx="6931392" cy="3599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94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CD45FEE-9D34-8855-8E85-BF842A94E676}"/>
                  </a:ext>
                </a:extLst>
              </p:cNvPr>
              <p:cNvSpPr>
                <a:spLocks noGrp="1"/>
              </p:cNvSpPr>
              <p:nvPr>
                <p:ph type="body" sz="quarter" idx="17"/>
              </p:nvPr>
            </p:nvSpPr>
            <p:spPr/>
            <p:txBody>
              <a:bodyPr/>
              <a:lstStyle/>
              <a:p>
                <a:pPr marL="342900" indent="-342900">
                  <a:buFont typeface="Arial" panose="020B0604020202020204" pitchFamily="34" charset="0"/>
                  <a:buChar char="•"/>
                </a:pPr>
                <a:r>
                  <a:rPr lang="nl-BE" sz="3200" dirty="0">
                    <a:sym typeface="Wingdings" panose="05000000000000000000" pitchFamily="2" charset="2"/>
                  </a:rPr>
                  <a:t>Bepalen koperverliezen</a:t>
                </a:r>
              </a:p>
              <a:p>
                <a:pPr marL="342900" indent="-342900">
                  <a:buFont typeface="Arial" panose="020B0604020202020204" pitchFamily="34" charset="0"/>
                  <a:buChar char="•"/>
                </a:pPr>
                <a14:m>
                  <m:oMath xmlns:m="http://schemas.openxmlformats.org/officeDocument/2006/math">
                    <m:sSub>
                      <m:sSubPr>
                        <m:ctrlPr>
                          <a:rPr lang="nl-BE" sz="3200" i="1" smtClean="0">
                            <a:latin typeface="Cambria Math" panose="02040503050406030204" pitchFamily="18" charset="0"/>
                            <a:sym typeface="Wingdings" panose="05000000000000000000" pitchFamily="2" charset="2"/>
                          </a:rPr>
                        </m:ctrlPr>
                      </m:sSubPr>
                      <m:e>
                        <m:r>
                          <a:rPr lang="nl-BE" sz="3200" b="0" i="1" smtClean="0">
                            <a:latin typeface="Cambria Math" panose="02040503050406030204" pitchFamily="18" charset="0"/>
                            <a:sym typeface="Wingdings" panose="05000000000000000000" pitchFamily="2" charset="2"/>
                          </a:rPr>
                          <m:t>𝑅</m:t>
                        </m:r>
                      </m:e>
                      <m:sub>
                        <m:r>
                          <a:rPr lang="nl-BE" sz="3200" b="0" i="1" smtClean="0">
                            <a:latin typeface="Cambria Math" panose="02040503050406030204" pitchFamily="18" charset="0"/>
                            <a:sym typeface="Wingdings" panose="05000000000000000000" pitchFamily="2" charset="2"/>
                          </a:rPr>
                          <m:t>𝐾</m:t>
                        </m:r>
                      </m:sub>
                    </m:sSub>
                    <m:r>
                      <a:rPr lang="nl-BE" sz="3200" b="0" i="1" smtClean="0">
                        <a:latin typeface="Cambria Math" panose="02040503050406030204" pitchFamily="18" charset="0"/>
                        <a:sym typeface="Wingdings" panose="05000000000000000000" pitchFamily="2" charset="2"/>
                      </a:rPr>
                      <m:t>= </m:t>
                    </m:r>
                    <m:f>
                      <m:fPr>
                        <m:ctrlPr>
                          <a:rPr lang="nl-BE" sz="3200" b="0" i="1" smtClean="0">
                            <a:latin typeface="Cambria Math" panose="02040503050406030204" pitchFamily="18" charset="0"/>
                            <a:sym typeface="Wingdings" panose="05000000000000000000" pitchFamily="2" charset="2"/>
                          </a:rPr>
                        </m:ctrlPr>
                      </m:fPr>
                      <m:num>
                        <m:sSub>
                          <m:sSubPr>
                            <m:ctrlPr>
                              <a:rPr lang="nl-BE" sz="3200" b="0" i="1" smtClean="0">
                                <a:latin typeface="Cambria Math" panose="02040503050406030204" pitchFamily="18" charset="0"/>
                                <a:sym typeface="Wingdings" panose="05000000000000000000" pitchFamily="2" charset="2"/>
                              </a:rPr>
                            </m:ctrlPr>
                          </m:sSubPr>
                          <m:e>
                            <m:r>
                              <a:rPr lang="nl-BE" sz="3200" b="0" i="1" smtClean="0">
                                <a:latin typeface="Cambria Math" panose="02040503050406030204" pitchFamily="18" charset="0"/>
                                <a:sym typeface="Wingdings" panose="05000000000000000000" pitchFamily="2" charset="2"/>
                              </a:rPr>
                              <m:t>𝑈</m:t>
                            </m:r>
                          </m:e>
                          <m:sub>
                            <m:r>
                              <a:rPr lang="nl-BE" sz="3200" b="0" i="1" smtClean="0">
                                <a:latin typeface="Cambria Math" panose="02040503050406030204" pitchFamily="18" charset="0"/>
                                <a:sym typeface="Wingdings" panose="05000000000000000000" pitchFamily="2" charset="2"/>
                              </a:rPr>
                              <m:t>𝐾</m:t>
                            </m:r>
                          </m:sub>
                        </m:sSub>
                        <m:r>
                          <a:rPr lang="nl-BE" sz="3200" b="0" i="1" smtClean="0">
                            <a:latin typeface="Cambria Math" panose="02040503050406030204" pitchFamily="18" charset="0"/>
                            <a:sym typeface="Wingdings" panose="05000000000000000000" pitchFamily="2" charset="2"/>
                          </a:rPr>
                          <m:t>²</m:t>
                        </m:r>
                      </m:num>
                      <m:den>
                        <m:sSub>
                          <m:sSubPr>
                            <m:ctrlPr>
                              <a:rPr lang="nl-BE" sz="3200" b="0" i="1" smtClean="0">
                                <a:latin typeface="Cambria Math" panose="02040503050406030204" pitchFamily="18" charset="0"/>
                                <a:sym typeface="Wingdings" panose="05000000000000000000" pitchFamily="2" charset="2"/>
                              </a:rPr>
                            </m:ctrlPr>
                          </m:sSubPr>
                          <m:e>
                            <m:r>
                              <a:rPr lang="nl-BE" sz="3200" b="0" i="1" smtClean="0">
                                <a:latin typeface="Cambria Math" panose="02040503050406030204" pitchFamily="18" charset="0"/>
                                <a:sym typeface="Wingdings" panose="05000000000000000000" pitchFamily="2" charset="2"/>
                              </a:rPr>
                              <m:t>𝑃</m:t>
                            </m:r>
                          </m:e>
                          <m:sub>
                            <m:r>
                              <a:rPr lang="nl-BE" sz="3200" b="0" i="1" smtClean="0">
                                <a:latin typeface="Cambria Math" panose="02040503050406030204" pitchFamily="18" charset="0"/>
                                <a:sym typeface="Wingdings" panose="05000000000000000000" pitchFamily="2" charset="2"/>
                              </a:rPr>
                              <m:t>𝑐𝑢</m:t>
                            </m:r>
                          </m:sub>
                        </m:sSub>
                      </m:den>
                    </m:f>
                  </m:oMath>
                </a14:m>
                <a:endParaRPr lang="nl-BE" sz="3200" dirty="0">
                  <a:sym typeface="Wingdings" panose="05000000000000000000" pitchFamily="2" charset="2"/>
                </a:endParaRPr>
              </a:p>
              <a:p>
                <a:pPr marL="342900" indent="-342900">
                  <a:buFont typeface="Arial" panose="020B0604020202020204" pitchFamily="34" charset="0"/>
                  <a:buChar char="•"/>
                </a:pPr>
                <a14:m>
                  <m:oMath xmlns:m="http://schemas.openxmlformats.org/officeDocument/2006/math">
                    <m:sSub>
                      <m:sSubPr>
                        <m:ctrlPr>
                          <a:rPr lang="nl-BE" sz="3200" i="1" smtClean="0">
                            <a:latin typeface="Cambria Math" panose="02040503050406030204" pitchFamily="18" charset="0"/>
                            <a:sym typeface="Wingdings" panose="05000000000000000000" pitchFamily="2" charset="2"/>
                          </a:rPr>
                        </m:ctrlPr>
                      </m:sSubPr>
                      <m:e>
                        <m:r>
                          <a:rPr lang="nl-BE" sz="3200" b="0" i="1" smtClean="0">
                            <a:latin typeface="Cambria Math" panose="02040503050406030204" pitchFamily="18" charset="0"/>
                            <a:sym typeface="Wingdings" panose="05000000000000000000" pitchFamily="2" charset="2"/>
                          </a:rPr>
                          <m:t>𝑍</m:t>
                        </m:r>
                      </m:e>
                      <m:sub>
                        <m:r>
                          <a:rPr lang="nl-BE" sz="3200" b="0" i="1" smtClean="0">
                            <a:latin typeface="Cambria Math" panose="02040503050406030204" pitchFamily="18" charset="0"/>
                            <a:sym typeface="Wingdings" panose="05000000000000000000" pitchFamily="2" charset="2"/>
                          </a:rPr>
                          <m:t>𝐾</m:t>
                        </m:r>
                      </m:sub>
                    </m:sSub>
                    <m:r>
                      <a:rPr lang="nl-BE" sz="3200" b="0" i="1" smtClean="0">
                        <a:latin typeface="Cambria Math" panose="02040503050406030204" pitchFamily="18" charset="0"/>
                        <a:sym typeface="Wingdings" panose="05000000000000000000" pitchFamily="2" charset="2"/>
                      </a:rPr>
                      <m:t>= </m:t>
                    </m:r>
                    <m:f>
                      <m:fPr>
                        <m:ctrlPr>
                          <a:rPr lang="nl-BE" sz="3200" b="0" i="1" smtClean="0">
                            <a:latin typeface="Cambria Math" panose="02040503050406030204" pitchFamily="18" charset="0"/>
                            <a:sym typeface="Wingdings" panose="05000000000000000000" pitchFamily="2" charset="2"/>
                          </a:rPr>
                        </m:ctrlPr>
                      </m:fPr>
                      <m:num>
                        <m:sSub>
                          <m:sSubPr>
                            <m:ctrlPr>
                              <a:rPr lang="nl-BE" sz="3200" b="0" i="1" smtClean="0">
                                <a:latin typeface="Cambria Math" panose="02040503050406030204" pitchFamily="18" charset="0"/>
                                <a:sym typeface="Wingdings" panose="05000000000000000000" pitchFamily="2" charset="2"/>
                              </a:rPr>
                            </m:ctrlPr>
                          </m:sSubPr>
                          <m:e>
                            <m:r>
                              <a:rPr lang="nl-BE" sz="3200" b="0" i="1" smtClean="0">
                                <a:latin typeface="Cambria Math" panose="02040503050406030204" pitchFamily="18" charset="0"/>
                                <a:sym typeface="Wingdings" panose="05000000000000000000" pitchFamily="2" charset="2"/>
                              </a:rPr>
                              <m:t>𝑈</m:t>
                            </m:r>
                          </m:e>
                          <m:sub>
                            <m:r>
                              <a:rPr lang="nl-BE" sz="3200" b="0" i="1" smtClean="0">
                                <a:latin typeface="Cambria Math" panose="02040503050406030204" pitchFamily="18" charset="0"/>
                                <a:sym typeface="Wingdings" panose="05000000000000000000" pitchFamily="2" charset="2"/>
                              </a:rPr>
                              <m:t>𝐾</m:t>
                            </m:r>
                          </m:sub>
                        </m:sSub>
                      </m:num>
                      <m:den>
                        <m:sSub>
                          <m:sSubPr>
                            <m:ctrlPr>
                              <a:rPr lang="nl-BE" sz="3200" b="0" i="1" smtClean="0">
                                <a:latin typeface="Cambria Math" panose="02040503050406030204" pitchFamily="18" charset="0"/>
                                <a:sym typeface="Wingdings" panose="05000000000000000000" pitchFamily="2" charset="2"/>
                              </a:rPr>
                            </m:ctrlPr>
                          </m:sSubPr>
                          <m:e>
                            <m:r>
                              <a:rPr lang="nl-BE" sz="3200" b="0" i="1" smtClean="0">
                                <a:latin typeface="Cambria Math" panose="02040503050406030204" pitchFamily="18" charset="0"/>
                                <a:sym typeface="Wingdings" panose="05000000000000000000" pitchFamily="2" charset="2"/>
                              </a:rPr>
                              <m:t>𝐼</m:t>
                            </m:r>
                          </m:e>
                          <m:sub>
                            <m:r>
                              <a:rPr lang="nl-BE" sz="3200" b="0" i="1" smtClean="0">
                                <a:latin typeface="Cambria Math" panose="02040503050406030204" pitchFamily="18" charset="0"/>
                                <a:sym typeface="Wingdings" panose="05000000000000000000" pitchFamily="2" charset="2"/>
                              </a:rPr>
                              <m:t>𝑁</m:t>
                            </m:r>
                          </m:sub>
                        </m:sSub>
                      </m:den>
                    </m:f>
                  </m:oMath>
                </a14:m>
                <a:endParaRPr lang="nl-BE" sz="3200" dirty="0">
                  <a:sym typeface="Wingdings" panose="05000000000000000000" pitchFamily="2" charset="2"/>
                </a:endParaRPr>
              </a:p>
              <a:p>
                <a:pPr marL="342900" indent="-342900">
                  <a:buFont typeface="Arial" panose="020B0604020202020204" pitchFamily="34" charset="0"/>
                  <a:buChar char="•"/>
                </a:pPr>
                <a14:m>
                  <m:oMath xmlns:m="http://schemas.openxmlformats.org/officeDocument/2006/math">
                    <m:sSub>
                      <m:sSubPr>
                        <m:ctrlPr>
                          <a:rPr lang="nl-BE" sz="3200" i="1" smtClean="0">
                            <a:latin typeface="Cambria Math" panose="02040503050406030204" pitchFamily="18" charset="0"/>
                            <a:sym typeface="Wingdings" panose="05000000000000000000" pitchFamily="2" charset="2"/>
                          </a:rPr>
                        </m:ctrlPr>
                      </m:sSubPr>
                      <m:e>
                        <m:r>
                          <a:rPr lang="nl-BE" sz="3200" b="0" i="1" smtClean="0">
                            <a:latin typeface="Cambria Math" panose="02040503050406030204" pitchFamily="18" charset="0"/>
                            <a:sym typeface="Wingdings" panose="05000000000000000000" pitchFamily="2" charset="2"/>
                          </a:rPr>
                          <m:t>𝑋</m:t>
                        </m:r>
                      </m:e>
                      <m:sub>
                        <m:r>
                          <a:rPr lang="nl-BE" sz="3200" b="0" i="1" smtClean="0">
                            <a:latin typeface="Cambria Math" panose="02040503050406030204" pitchFamily="18" charset="0"/>
                            <a:sym typeface="Wingdings" panose="05000000000000000000" pitchFamily="2" charset="2"/>
                          </a:rPr>
                          <m:t>𝐾</m:t>
                        </m:r>
                      </m:sub>
                    </m:sSub>
                    <m:r>
                      <a:rPr lang="nl-BE" sz="3200" b="0" i="1" smtClean="0">
                        <a:latin typeface="Cambria Math" panose="02040503050406030204" pitchFamily="18" charset="0"/>
                        <a:sym typeface="Wingdings" panose="05000000000000000000" pitchFamily="2" charset="2"/>
                      </a:rPr>
                      <m:t>=</m:t>
                    </m:r>
                    <m:rad>
                      <m:radPr>
                        <m:degHide m:val="on"/>
                        <m:ctrlPr>
                          <a:rPr lang="nl-BE" sz="3200" b="0" i="1" smtClean="0">
                            <a:latin typeface="Cambria Math" panose="02040503050406030204" pitchFamily="18" charset="0"/>
                            <a:sym typeface="Wingdings" panose="05000000000000000000" pitchFamily="2" charset="2"/>
                          </a:rPr>
                        </m:ctrlPr>
                      </m:radPr>
                      <m:deg/>
                      <m:e>
                        <m:sSub>
                          <m:sSubPr>
                            <m:ctrlPr>
                              <a:rPr lang="nl-BE" sz="3200" b="0" i="1" smtClean="0">
                                <a:latin typeface="Cambria Math" panose="02040503050406030204" pitchFamily="18" charset="0"/>
                                <a:sym typeface="Wingdings" panose="05000000000000000000" pitchFamily="2" charset="2"/>
                              </a:rPr>
                            </m:ctrlPr>
                          </m:sSubPr>
                          <m:e>
                            <m:sSubSup>
                              <m:sSubSupPr>
                                <m:ctrlPr>
                                  <a:rPr lang="nl-BE" sz="3200" b="0" i="1" smtClean="0">
                                    <a:latin typeface="Cambria Math" panose="02040503050406030204" pitchFamily="18" charset="0"/>
                                    <a:sym typeface="Wingdings" panose="05000000000000000000" pitchFamily="2" charset="2"/>
                                  </a:rPr>
                                </m:ctrlPr>
                              </m:sSubSupPr>
                              <m:e>
                                <m:r>
                                  <a:rPr lang="nl-BE" sz="3200" b="0" i="1" smtClean="0">
                                    <a:latin typeface="Cambria Math" panose="02040503050406030204" pitchFamily="18" charset="0"/>
                                    <a:sym typeface="Wingdings" panose="05000000000000000000" pitchFamily="2" charset="2"/>
                                  </a:rPr>
                                  <m:t>𝑍</m:t>
                                </m:r>
                              </m:e>
                              <m:sub>
                                <m:r>
                                  <a:rPr lang="nl-BE" sz="3200" b="0" i="1" smtClean="0">
                                    <a:latin typeface="Cambria Math" panose="02040503050406030204" pitchFamily="18" charset="0"/>
                                    <a:sym typeface="Wingdings" panose="05000000000000000000" pitchFamily="2" charset="2"/>
                                  </a:rPr>
                                  <m:t>𝐾</m:t>
                                </m:r>
                              </m:sub>
                              <m:sup>
                                <m:r>
                                  <a:rPr lang="nl-BE" sz="3200" b="0" i="1" smtClean="0">
                                    <a:latin typeface="Cambria Math" panose="02040503050406030204" pitchFamily="18" charset="0"/>
                                    <a:sym typeface="Wingdings" panose="05000000000000000000" pitchFamily="2" charset="2"/>
                                  </a:rPr>
                                  <m:t>2</m:t>
                                </m:r>
                              </m:sup>
                            </m:sSubSup>
                            <m:r>
                              <a:rPr lang="nl-BE" sz="3200" b="0" i="1" smtClean="0">
                                <a:latin typeface="Cambria Math" panose="02040503050406030204" pitchFamily="18" charset="0"/>
                                <a:sym typeface="Wingdings" panose="05000000000000000000" pitchFamily="2" charset="2"/>
                              </a:rPr>
                              <m:t>−</m:t>
                            </m:r>
                            <m:r>
                              <a:rPr lang="nl-BE" sz="3200" b="0" i="1" smtClean="0">
                                <a:latin typeface="Cambria Math" panose="02040503050406030204" pitchFamily="18" charset="0"/>
                                <a:sym typeface="Wingdings" panose="05000000000000000000" pitchFamily="2" charset="2"/>
                              </a:rPr>
                              <m:t>𝑅</m:t>
                            </m:r>
                          </m:e>
                          <m:sub>
                            <m:r>
                              <a:rPr lang="nl-BE" sz="3200" b="0" i="1" smtClean="0">
                                <a:latin typeface="Cambria Math" panose="02040503050406030204" pitchFamily="18" charset="0"/>
                                <a:sym typeface="Wingdings" panose="05000000000000000000" pitchFamily="2" charset="2"/>
                              </a:rPr>
                              <m:t>𝐾</m:t>
                            </m:r>
                          </m:sub>
                        </m:sSub>
                        <m:r>
                          <a:rPr lang="nl-BE" sz="3200" b="0" i="1" smtClean="0">
                            <a:latin typeface="Cambria Math" panose="02040503050406030204" pitchFamily="18" charset="0"/>
                            <a:sym typeface="Wingdings" panose="05000000000000000000" pitchFamily="2" charset="2"/>
                          </a:rPr>
                          <m:t>²</m:t>
                        </m:r>
                      </m:e>
                    </m:rad>
                  </m:oMath>
                </a14:m>
                <a:endParaRPr lang="nl-BE" sz="3200" dirty="0">
                  <a:sym typeface="Wingdings" panose="05000000000000000000" pitchFamily="2" charset="2"/>
                </a:endParaRPr>
              </a:p>
              <a:p>
                <a:pPr marL="342900" indent="-342900">
                  <a:buFont typeface="Arial" panose="020B0604020202020204" pitchFamily="34" charset="0"/>
                  <a:buChar char="•"/>
                </a:pPr>
                <a:r>
                  <a:rPr lang="nl-BE" sz="3200" dirty="0">
                    <a:sym typeface="Wingdings" panose="05000000000000000000" pitchFamily="2" charset="2"/>
                  </a:rPr>
                  <a:t>Procentueel uitgedrukt </a:t>
                </a:r>
                <a:r>
                  <a:rPr lang="nl-BE" sz="3200" dirty="0" err="1">
                    <a:sym typeface="Wingdings" panose="05000000000000000000" pitchFamily="2" charset="2"/>
                  </a:rPr>
                  <a:t>tov</a:t>
                </a:r>
                <a:r>
                  <a:rPr lang="nl-BE" sz="3200" dirty="0">
                    <a:sym typeface="Wingdings" panose="05000000000000000000" pitchFamily="2" charset="2"/>
                  </a:rPr>
                  <a:t> nominale spanning</a:t>
                </a:r>
              </a:p>
              <a:p>
                <a:pPr marL="342900" indent="-342900">
                  <a:buFont typeface="Arial" panose="020B0604020202020204" pitchFamily="34" charset="0"/>
                  <a:buChar char="•"/>
                </a:pPr>
                <a:r>
                  <a:rPr lang="nl-BE" sz="3200" dirty="0">
                    <a:sym typeface="Wingdings" panose="05000000000000000000" pitchFamily="2" charset="2"/>
                  </a:rPr>
                  <a:t>Klein kortsluitvermogen = kleine koperverliezen</a:t>
                </a:r>
              </a:p>
              <a:p>
                <a:pPr marL="342900" indent="-342900">
                  <a:buFont typeface="Arial" panose="020B0604020202020204" pitchFamily="34" charset="0"/>
                  <a:buChar char="•"/>
                </a:pPr>
                <a:r>
                  <a:rPr lang="nl-BE" sz="3200" dirty="0">
                    <a:sym typeface="Wingdings" panose="05000000000000000000" pitchFamily="2" charset="2"/>
                  </a:rPr>
                  <a:t>Toch niet te klein!  Grote kortsluitstromen</a:t>
                </a:r>
              </a:p>
              <a:p>
                <a:endParaRPr lang="en-US" dirty="0"/>
              </a:p>
            </p:txBody>
          </p:sp>
        </mc:Choice>
        <mc:Fallback xmlns="">
          <p:sp>
            <p:nvSpPr>
              <p:cNvPr id="2" name="Text Placeholder 1">
                <a:extLst>
                  <a:ext uri="{FF2B5EF4-FFF2-40B4-BE49-F238E27FC236}">
                    <a16:creationId xmlns:a16="http://schemas.microsoft.com/office/drawing/2014/main" id="{ECD45FEE-9D34-8855-8E85-BF842A94E676}"/>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846" t="-20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269398E-5117-7486-54F7-38AA3758F96C}"/>
              </a:ext>
            </a:extLst>
          </p:cNvPr>
          <p:cNvSpPr>
            <a:spLocks noGrp="1"/>
          </p:cNvSpPr>
          <p:nvPr>
            <p:ph type="title"/>
          </p:nvPr>
        </p:nvSpPr>
        <p:spPr/>
        <p:txBody>
          <a:bodyPr/>
          <a:lstStyle/>
          <a:p>
            <a:r>
              <a:rPr lang="en-US" dirty="0" err="1"/>
              <a:t>Belang</a:t>
            </a:r>
            <a:r>
              <a:rPr lang="en-US" dirty="0"/>
              <a:t> </a:t>
            </a:r>
            <a:r>
              <a:rPr lang="en-US" dirty="0" err="1"/>
              <a:t>kortsluitspanning</a:t>
            </a:r>
            <a:endParaRPr lang="en-US" dirty="0"/>
          </a:p>
        </p:txBody>
      </p:sp>
      <p:sp>
        <p:nvSpPr>
          <p:cNvPr id="4" name="Date Placeholder 3">
            <a:extLst>
              <a:ext uri="{FF2B5EF4-FFF2-40B4-BE49-F238E27FC236}">
                <a16:creationId xmlns:a16="http://schemas.microsoft.com/office/drawing/2014/main" id="{082E8134-A966-65D6-9D47-5059EB91B08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7670837-A196-FCD3-C242-CCF40D510468}"/>
              </a:ext>
            </a:extLst>
          </p:cNvPr>
          <p:cNvSpPr>
            <a:spLocks noGrp="1"/>
          </p:cNvSpPr>
          <p:nvPr>
            <p:ph type="sldNum" sz="quarter" idx="4"/>
          </p:nvPr>
        </p:nvSpPr>
        <p:spPr/>
        <p:txBody>
          <a:bodyPr/>
          <a:lstStyle/>
          <a:p>
            <a:fld id="{B7527A74-2D87-4307-9531-5A57D9647EEB}" type="slidenum">
              <a:rPr lang="nl-BE" smtClean="0"/>
              <a:pPr/>
              <a:t>32</a:t>
            </a:fld>
            <a:endParaRPr lang="nl-BE" dirty="0"/>
          </a:p>
        </p:txBody>
      </p:sp>
      <p:pic>
        <p:nvPicPr>
          <p:cNvPr id="6" name="Picture 2" descr="Testopstelling ten behoeve van kortsluitproef">
            <a:extLst>
              <a:ext uri="{FF2B5EF4-FFF2-40B4-BE49-F238E27FC236}">
                <a16:creationId xmlns:a16="http://schemas.microsoft.com/office/drawing/2014/main" id="{7CC0BF37-DC7C-48A3-B92A-C0D7EF4D8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427833"/>
            <a:ext cx="9014021" cy="29385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4" descr="Trigonometry for AC Circuits Worksheet - Mathematics for Electronics">
            <a:extLst>
              <a:ext uri="{FF2B5EF4-FFF2-40B4-BE49-F238E27FC236}">
                <a16:creationId xmlns:a16="http://schemas.microsoft.com/office/drawing/2014/main" id="{4DFB2F36-1631-7ACA-93EE-FFB7002C2C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645" r="58256"/>
          <a:stretch/>
        </p:blipFill>
        <p:spPr bwMode="auto">
          <a:xfrm>
            <a:off x="5501641" y="3006504"/>
            <a:ext cx="2831778" cy="21369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1247CEA-261B-E7EB-D4F6-3F1584062F5F}"/>
              </a:ext>
            </a:extLst>
          </p:cNvPr>
          <p:cNvPicPr>
            <a:picLocks noChangeAspect="1"/>
          </p:cNvPicPr>
          <p:nvPr/>
        </p:nvPicPr>
        <p:blipFill>
          <a:blip r:embed="rId5"/>
          <a:stretch>
            <a:fillRect/>
          </a:stretch>
        </p:blipFill>
        <p:spPr>
          <a:xfrm>
            <a:off x="10165080" y="5136975"/>
            <a:ext cx="4622800" cy="2931123"/>
          </a:xfrm>
          <a:prstGeom prst="rect">
            <a:avLst/>
          </a:prstGeom>
        </p:spPr>
      </p:pic>
    </p:spTree>
    <p:extLst>
      <p:ext uri="{BB962C8B-B14F-4D97-AF65-F5344CB8AC3E}">
        <p14:creationId xmlns:p14="http://schemas.microsoft.com/office/powerpoint/2010/main" val="2337417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C2CA84-F399-D30C-910B-DB2C80CF0502}"/>
              </a:ext>
            </a:extLst>
          </p:cNvPr>
          <p:cNvSpPr>
            <a:spLocks noGrp="1"/>
          </p:cNvSpPr>
          <p:nvPr>
            <p:ph type="body" sz="quarter" idx="17"/>
          </p:nvPr>
        </p:nvSpPr>
        <p:spPr/>
        <p:txBody>
          <a:bodyPr/>
          <a:lstStyle/>
          <a:p>
            <a:pPr marL="457200" indent="-457200">
              <a:buFont typeface="+mj-lt"/>
              <a:buAutoNum type="arabicPeriod"/>
            </a:pPr>
            <a:r>
              <a:rPr lang="nl-NL" sz="3600" dirty="0"/>
              <a:t>Een transformator 3000V/240V heeft primair 1500 wikkelingen. De secundaire levert een stroom van 75A. Bereken het aantal secundaire windingen en de primaire stroom.</a:t>
            </a:r>
          </a:p>
          <a:p>
            <a:pPr marL="457200" indent="-457200">
              <a:buFont typeface="+mj-lt"/>
              <a:buAutoNum type="arabicPeriod"/>
            </a:pPr>
            <a:r>
              <a:rPr lang="nl-NL" sz="3600" dirty="0"/>
              <a:t>Een </a:t>
            </a:r>
            <a:r>
              <a:rPr lang="nl-NL" sz="3600" dirty="0" err="1"/>
              <a:t>eenfasige</a:t>
            </a:r>
            <a:r>
              <a:rPr lang="nl-NL" sz="3600" dirty="0"/>
              <a:t> transformator heeft een primaire spanning van 360V en een secundaire spanning van 180V. De primaire stroom is 5A, het rendement 0,9. Zowel de primaire als secundaire </a:t>
            </a:r>
            <a:r>
              <a:rPr lang="nl-NL" sz="3600" dirty="0" err="1"/>
              <a:t>cos</a:t>
            </a:r>
            <a:r>
              <a:rPr lang="el-GR" sz="3200" b="0" i="0" dirty="0">
                <a:solidFill>
                  <a:srgbClr val="4D5156"/>
                </a:solidFill>
                <a:effectLst/>
                <a:latin typeface="arial" panose="020B0604020202020204" pitchFamily="34" charset="0"/>
              </a:rPr>
              <a:t>φ</a:t>
            </a:r>
            <a:r>
              <a:rPr lang="nl-BE" sz="3200" b="0" i="0" dirty="0">
                <a:solidFill>
                  <a:srgbClr val="4D5156"/>
                </a:solidFill>
                <a:effectLst/>
                <a:latin typeface="arial" panose="020B0604020202020204" pitchFamily="34" charset="0"/>
              </a:rPr>
              <a:t> = 1. </a:t>
            </a:r>
            <a:r>
              <a:rPr lang="nl-NL" sz="3600" dirty="0"/>
              <a:t>Bereken het toegevoerd vermogen, het secundair vermogen en de secundaire stroom.</a:t>
            </a:r>
          </a:p>
          <a:p>
            <a:pPr marL="457200" indent="-457200">
              <a:buFont typeface="+mj-lt"/>
              <a:buAutoNum type="arabicPeriod"/>
            </a:pPr>
            <a:r>
              <a:rPr lang="nl-NL" sz="3600" dirty="0"/>
              <a:t>Een transformator 1000VA, 400V/50V met Uk = 4%. Er ontstaat kortsluiting op de secundaire klemmen. Bereken de primaire en secundaire kortsluitstroom. </a:t>
            </a:r>
            <a:endParaRPr lang="nl-BE" sz="3600" dirty="0">
              <a:solidFill>
                <a:srgbClr val="4D5156"/>
              </a:solidFill>
            </a:endParaRPr>
          </a:p>
          <a:p>
            <a:endParaRPr lang="en-US" dirty="0"/>
          </a:p>
        </p:txBody>
      </p:sp>
      <p:sp>
        <p:nvSpPr>
          <p:cNvPr id="3" name="Title 2">
            <a:extLst>
              <a:ext uri="{FF2B5EF4-FFF2-40B4-BE49-F238E27FC236}">
                <a16:creationId xmlns:a16="http://schemas.microsoft.com/office/drawing/2014/main" id="{DEC5A5BC-6C5B-A3CA-0383-4BC647C37435}"/>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BE6A2E2B-5458-95D5-5862-5C24A6F5F4C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285C1C4-C55F-726E-EE93-9C98D24B6548}"/>
              </a:ext>
            </a:extLst>
          </p:cNvPr>
          <p:cNvSpPr>
            <a:spLocks noGrp="1"/>
          </p:cNvSpPr>
          <p:nvPr>
            <p:ph type="sldNum" sz="quarter" idx="4"/>
          </p:nvPr>
        </p:nvSpPr>
        <p:spPr/>
        <p:txBody>
          <a:bodyPr/>
          <a:lstStyle/>
          <a:p>
            <a:fld id="{B7527A74-2D87-4307-9531-5A57D9647EEB}" type="slidenum">
              <a:rPr lang="nl-BE" smtClean="0"/>
              <a:pPr/>
              <a:t>33</a:t>
            </a:fld>
            <a:endParaRPr lang="nl-BE" dirty="0"/>
          </a:p>
        </p:txBody>
      </p:sp>
    </p:spTree>
    <p:extLst>
      <p:ext uri="{BB962C8B-B14F-4D97-AF65-F5344CB8AC3E}">
        <p14:creationId xmlns:p14="http://schemas.microsoft.com/office/powerpoint/2010/main" val="3643522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C2CA84-F399-D30C-910B-DB2C80CF0502}"/>
              </a:ext>
            </a:extLst>
          </p:cNvPr>
          <p:cNvSpPr>
            <a:spLocks noGrp="1"/>
          </p:cNvSpPr>
          <p:nvPr>
            <p:ph type="body" sz="quarter" idx="17"/>
          </p:nvPr>
        </p:nvSpPr>
        <p:spPr/>
        <p:txBody>
          <a:bodyPr/>
          <a:lstStyle/>
          <a:p>
            <a:pPr marL="514350" indent="-514350">
              <a:buFont typeface="+mj-lt"/>
              <a:buAutoNum type="arabicPeriod" startAt="4"/>
            </a:pPr>
            <a:r>
              <a:rPr lang="nl-NL" sz="3600" dirty="0"/>
              <a:t>Voor een transformator zijn volgende gegevens bekend: Up =2000V, Np=1000, Ns =100, Is = 50A en de netfrequentie is 50Hz. Bereken </a:t>
            </a:r>
            <a:r>
              <a:rPr lang="nl-NL" sz="3600" dirty="0" err="1"/>
              <a:t>Us</a:t>
            </a:r>
            <a:r>
              <a:rPr lang="nl-NL" sz="3600" dirty="0"/>
              <a:t>, </a:t>
            </a:r>
            <a:r>
              <a:rPr lang="nl-NL" sz="3600" dirty="0" err="1"/>
              <a:t>Ip</a:t>
            </a:r>
            <a:r>
              <a:rPr lang="nl-NL" sz="3600" dirty="0"/>
              <a:t>, Ss en de maximale flux in de kern.</a:t>
            </a:r>
          </a:p>
          <a:p>
            <a:pPr marL="514350" indent="-514350">
              <a:buFont typeface="+mj-lt"/>
              <a:buAutoNum type="arabicPeriod" startAt="4"/>
            </a:pPr>
            <a:r>
              <a:rPr lang="nl-NL" sz="3600" dirty="0"/>
              <a:t>Een </a:t>
            </a:r>
            <a:r>
              <a:rPr lang="nl-NL" sz="3600" dirty="0" err="1"/>
              <a:t>transfo</a:t>
            </a:r>
            <a:r>
              <a:rPr lang="nl-NL" sz="3600" dirty="0"/>
              <a:t> neemt bij </a:t>
            </a:r>
            <a:r>
              <a:rPr lang="nl-NL" sz="3600" dirty="0" err="1"/>
              <a:t>nullast</a:t>
            </a:r>
            <a:r>
              <a:rPr lang="nl-NL" sz="3600" dirty="0"/>
              <a:t> een stroom op van 9,7A en een actief vermogen van 184W bij een spanning van 220V – 50 Hz. Bereken de faseverschuiving tussen </a:t>
            </a:r>
            <a:r>
              <a:rPr lang="nl-NL" sz="3600" dirty="0" err="1"/>
              <a:t>nullaststroom</a:t>
            </a:r>
            <a:r>
              <a:rPr lang="nl-NL" sz="3600" dirty="0"/>
              <a:t> en de flux, de actieve en reactieve component van de </a:t>
            </a:r>
            <a:r>
              <a:rPr lang="nl-NL" sz="3600" dirty="0" err="1"/>
              <a:t>nullaststroom</a:t>
            </a:r>
            <a:r>
              <a:rPr lang="nl-NL" sz="3600" dirty="0"/>
              <a:t>.</a:t>
            </a:r>
          </a:p>
          <a:p>
            <a:pPr marL="514350" indent="-514350">
              <a:buFont typeface="+mj-lt"/>
              <a:buAutoNum type="arabicPeriod" startAt="4"/>
            </a:pPr>
            <a:r>
              <a:rPr lang="nl-NL" sz="3600" dirty="0"/>
              <a:t>Op een </a:t>
            </a:r>
            <a:r>
              <a:rPr lang="nl-NL" sz="3600" dirty="0" err="1"/>
              <a:t>eenfasige</a:t>
            </a:r>
            <a:r>
              <a:rPr lang="nl-NL" sz="3600" dirty="0"/>
              <a:t> </a:t>
            </a:r>
            <a:r>
              <a:rPr lang="nl-NL" sz="3600" dirty="0" err="1"/>
              <a:t>transfo</a:t>
            </a:r>
            <a:r>
              <a:rPr lang="nl-NL" sz="3600" dirty="0"/>
              <a:t> van 4MVA; 66kV/6,6kV – 50 Hz wordt een kortsluitproef uitgevoerd. Het opgenomen primair kortsluitvermogen is 28kW bij een kortsluitspanning van 4,2kV. Bereken de kortsluitimpedantie, de kortsluitweerstand, de </a:t>
            </a:r>
            <a:r>
              <a:rPr lang="nl-NL" sz="3600" dirty="0" err="1"/>
              <a:t>kortsluitinductantie</a:t>
            </a:r>
            <a:r>
              <a:rPr lang="nl-NL" sz="3600" dirty="0"/>
              <a:t> en de faseverschuiving tussen spanning en stroom.</a:t>
            </a:r>
          </a:p>
          <a:p>
            <a:endParaRPr lang="en-US" dirty="0"/>
          </a:p>
        </p:txBody>
      </p:sp>
      <p:sp>
        <p:nvSpPr>
          <p:cNvPr id="3" name="Title 2">
            <a:extLst>
              <a:ext uri="{FF2B5EF4-FFF2-40B4-BE49-F238E27FC236}">
                <a16:creationId xmlns:a16="http://schemas.microsoft.com/office/drawing/2014/main" id="{DEC5A5BC-6C5B-A3CA-0383-4BC647C37435}"/>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BE6A2E2B-5458-95D5-5862-5C24A6F5F4C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285C1C4-C55F-726E-EE93-9C98D24B6548}"/>
              </a:ext>
            </a:extLst>
          </p:cNvPr>
          <p:cNvSpPr>
            <a:spLocks noGrp="1"/>
          </p:cNvSpPr>
          <p:nvPr>
            <p:ph type="sldNum" sz="quarter" idx="4"/>
          </p:nvPr>
        </p:nvSpPr>
        <p:spPr/>
        <p:txBody>
          <a:bodyPr/>
          <a:lstStyle/>
          <a:p>
            <a:fld id="{B7527A74-2D87-4307-9531-5A57D9647EEB}" type="slidenum">
              <a:rPr lang="nl-BE" smtClean="0"/>
              <a:pPr/>
              <a:t>34</a:t>
            </a:fld>
            <a:endParaRPr lang="nl-BE" dirty="0"/>
          </a:p>
        </p:txBody>
      </p:sp>
    </p:spTree>
    <p:extLst>
      <p:ext uri="{BB962C8B-B14F-4D97-AF65-F5344CB8AC3E}">
        <p14:creationId xmlns:p14="http://schemas.microsoft.com/office/powerpoint/2010/main" val="264354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t>Inleiding</a:t>
            </a:r>
          </a:p>
          <a:p>
            <a:pPr marL="342900" indent="-342900">
              <a:lnSpc>
                <a:spcPct val="100000"/>
              </a:lnSpc>
              <a:buFont typeface="Arial" panose="020B0604020202020204" pitchFamily="34" charset="0"/>
              <a:buChar char="•"/>
            </a:pPr>
            <a:r>
              <a:rPr lang="nl-NL" sz="3200" dirty="0" err="1"/>
              <a:t>Eenfasig</a:t>
            </a:r>
            <a:r>
              <a:rPr lang="nl-NL" sz="3200" dirty="0"/>
              <a:t>:</a:t>
            </a:r>
          </a:p>
          <a:p>
            <a:pPr marL="1028700" lvl="1" indent="-342900">
              <a:lnSpc>
                <a:spcPct val="100000"/>
              </a:lnSpc>
              <a:buFont typeface="Arial" panose="020B0604020202020204" pitchFamily="34" charset="0"/>
              <a:buChar char="•"/>
            </a:pPr>
            <a:r>
              <a:rPr lang="nl-NL" sz="2800" dirty="0"/>
              <a:t>Bouw van een transformator</a:t>
            </a:r>
          </a:p>
          <a:p>
            <a:pPr marL="1028700" lvl="1" indent="-342900">
              <a:lnSpc>
                <a:spcPct val="100000"/>
              </a:lnSpc>
              <a:buFont typeface="Arial" panose="020B0604020202020204" pitchFamily="34" charset="0"/>
              <a:buChar char="•"/>
            </a:pPr>
            <a:r>
              <a:rPr lang="nl-NL" sz="2800" dirty="0"/>
              <a:t>Ideale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Technische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Vermogen en rendementen</a:t>
            </a:r>
          </a:p>
          <a:p>
            <a:pPr marL="342900" indent="-342900">
              <a:lnSpc>
                <a:spcPct val="100000"/>
              </a:lnSpc>
              <a:buFont typeface="Arial" panose="020B0604020202020204" pitchFamily="34" charset="0"/>
              <a:buChar char="•"/>
            </a:pPr>
            <a:r>
              <a:rPr lang="nl-NL" sz="3200" b="1" dirty="0">
                <a:solidFill>
                  <a:srgbClr val="B4E1D6"/>
                </a:solidFill>
              </a:rPr>
              <a:t>Driefasig:</a:t>
            </a:r>
          </a:p>
          <a:p>
            <a:pPr marL="1028700" lvl="1" indent="-342900">
              <a:lnSpc>
                <a:spcPct val="100000"/>
              </a:lnSpc>
              <a:buFont typeface="Arial" panose="020B0604020202020204" pitchFamily="34" charset="0"/>
              <a:buChar char="•"/>
            </a:pPr>
            <a:r>
              <a:rPr lang="nl-NL" sz="2800" b="1" dirty="0">
                <a:solidFill>
                  <a:srgbClr val="B4E1D6"/>
                </a:solidFill>
              </a:rPr>
              <a:t>Bouw van een driefasige transformator</a:t>
            </a:r>
          </a:p>
          <a:p>
            <a:pPr marL="1028700" lvl="1" indent="-342900">
              <a:lnSpc>
                <a:spcPct val="100000"/>
              </a:lnSpc>
              <a:buFont typeface="Arial" panose="020B0604020202020204" pitchFamily="34" charset="0"/>
              <a:buChar char="•"/>
            </a:pPr>
            <a:r>
              <a:rPr lang="nl-NL" sz="2800" dirty="0"/>
              <a:t>Schakelgroep</a:t>
            </a:r>
          </a:p>
          <a:p>
            <a:pPr marL="1028700" lvl="1" indent="-342900">
              <a:lnSpc>
                <a:spcPct val="100000"/>
              </a:lnSpc>
              <a:buFont typeface="Arial" panose="020B0604020202020204" pitchFamily="34" charset="0"/>
              <a:buChar char="•"/>
            </a:pPr>
            <a:r>
              <a:rPr lang="nl-NL" sz="2800" dirty="0"/>
              <a:t>Kenplaat en koeling</a:t>
            </a:r>
          </a:p>
          <a:p>
            <a:pPr marL="1028700" lvl="1" indent="-342900">
              <a:lnSpc>
                <a:spcPct val="100000"/>
              </a:lnSpc>
              <a:buFont typeface="Arial" panose="020B0604020202020204" pitchFamily="34" charset="0"/>
              <a:buChar char="•"/>
            </a:pPr>
            <a:r>
              <a:rPr lang="nl-NL" sz="2800" dirty="0"/>
              <a:t>Parallel schakelen</a:t>
            </a:r>
          </a:p>
          <a:p>
            <a:pPr marL="342900" indent="-342900">
              <a:lnSpc>
                <a:spcPct val="100000"/>
              </a:lnSpc>
              <a:buFont typeface="Arial" panose="020B0604020202020204" pitchFamily="34" charset="0"/>
              <a:buChar char="•"/>
            </a:pPr>
            <a:r>
              <a:rPr lang="nl-NL" sz="3200" dirty="0"/>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35</a:t>
            </a:fld>
            <a:endParaRPr lang="nl-BE" dirty="0"/>
          </a:p>
        </p:txBody>
      </p:sp>
    </p:spTree>
    <p:extLst>
      <p:ext uri="{BB962C8B-B14F-4D97-AF65-F5344CB8AC3E}">
        <p14:creationId xmlns:p14="http://schemas.microsoft.com/office/powerpoint/2010/main" val="804527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1312BD-9ECC-9A27-1BD1-2FE9E7BF46A1}"/>
              </a:ext>
            </a:extLst>
          </p:cNvPr>
          <p:cNvSpPr>
            <a:spLocks noGrp="1"/>
          </p:cNvSpPr>
          <p:nvPr>
            <p:ph type="body" sz="quarter" idx="17"/>
          </p:nvPr>
        </p:nvSpPr>
        <p:spPr>
          <a:xfrm>
            <a:off x="1057275" y="2091600"/>
            <a:ext cx="16575629" cy="6103800"/>
          </a:xfrm>
        </p:spPr>
        <p:txBody>
          <a:bodyPr/>
          <a:lstStyle/>
          <a:p>
            <a:pPr marL="342900" indent="-342900">
              <a:buFont typeface="Arial" panose="020B0604020202020204" pitchFamily="34" charset="0"/>
              <a:buChar char="•"/>
            </a:pPr>
            <a:r>
              <a:rPr lang="nl-NL" sz="3200" dirty="0"/>
              <a:t>Transformatoren die men gebruikt voor energie-overdracht zijn nagenoeg altijd driefasig, vermits de elektrische energie uit een driefasig systeem komt</a:t>
            </a:r>
          </a:p>
          <a:p>
            <a:pPr marL="342900" indent="-342900">
              <a:buFont typeface="Arial" panose="020B0604020202020204" pitchFamily="34" charset="0"/>
              <a:buChar char="•"/>
            </a:pPr>
            <a:r>
              <a:rPr lang="nl-NL" sz="3200" dirty="0"/>
              <a:t>Principiële bouw</a:t>
            </a:r>
          </a:p>
          <a:p>
            <a:pPr marL="1143000" lvl="1" indent="-457200">
              <a:buFont typeface="Arial" panose="020B0604020202020204" pitchFamily="34" charset="0"/>
              <a:buChar char="•"/>
            </a:pPr>
            <a:r>
              <a:rPr lang="nl-NL" sz="2800" b="1" dirty="0"/>
              <a:t>Kan opgebouwd worden uit 3 afzonderlijke, </a:t>
            </a:r>
            <a:r>
              <a:rPr lang="nl-NL" sz="2800" b="1" dirty="0" err="1"/>
              <a:t>éénfasige</a:t>
            </a:r>
            <a:r>
              <a:rPr lang="nl-NL" sz="2800" b="1" dirty="0"/>
              <a:t> transformatoren = transformatorbank</a:t>
            </a:r>
          </a:p>
          <a:p>
            <a:pPr marL="1828800" lvl="2" indent="-457200">
              <a:buFont typeface="Arial" panose="020B0604020202020204" pitchFamily="34" charset="0"/>
              <a:buChar char="•"/>
            </a:pPr>
            <a:r>
              <a:rPr lang="nl-NL" sz="2800" dirty="0"/>
              <a:t>Wikkelingen worden </a:t>
            </a:r>
            <a:r>
              <a:rPr lang="nl-NL" sz="2800" b="1" dirty="0"/>
              <a:t>primair of secundair in ster of in driehoek geschakeld en verbonden met een driefasig systeem</a:t>
            </a:r>
          </a:p>
          <a:p>
            <a:pPr marL="1828800" lvl="2" indent="-457200">
              <a:buFont typeface="Arial" panose="020B0604020202020204" pitchFamily="34" charset="0"/>
              <a:buChar char="•"/>
            </a:pPr>
            <a:r>
              <a:rPr lang="nl-NL" sz="2800" dirty="0"/>
              <a:t>Vermogen van de transformatorbank is de som van de vermogens van de 3 grote fasen</a:t>
            </a:r>
          </a:p>
          <a:p>
            <a:pPr marL="1828800" lvl="2" indent="-457200">
              <a:buFont typeface="Arial" panose="020B0604020202020204" pitchFamily="34" charset="0"/>
              <a:buChar char="•"/>
            </a:pPr>
            <a:r>
              <a:rPr lang="nl-NL" sz="2800" b="1" dirty="0"/>
              <a:t>Enkel toegepast bij zeer grote vermogens</a:t>
            </a:r>
          </a:p>
          <a:p>
            <a:pPr marL="2514600" lvl="3" indent="-457200">
              <a:buFont typeface="Arial" panose="020B0604020202020204" pitchFamily="34" charset="0"/>
              <a:buChar char="•"/>
            </a:pPr>
            <a:r>
              <a:rPr lang="nl-NL" sz="2400" dirty="0"/>
              <a:t>Men hoeft slechts 1 </a:t>
            </a:r>
            <a:r>
              <a:rPr lang="nl-NL" sz="2400" dirty="0" err="1"/>
              <a:t>éénfasige</a:t>
            </a:r>
            <a:r>
              <a:rPr lang="nl-NL" sz="2400" dirty="0"/>
              <a:t> (goedkopere) eenheid te plaatsen in reserve voor het geval dat een fase door een defect </a:t>
            </a:r>
            <a:r>
              <a:rPr lang="nl-NL" sz="2400" dirty="0" err="1"/>
              <a:t>onbeschikbaar</a:t>
            </a:r>
            <a:r>
              <a:rPr lang="nl-NL" sz="2400" dirty="0"/>
              <a:t> wordt</a:t>
            </a:r>
          </a:p>
          <a:p>
            <a:pPr marL="2514600" lvl="3" indent="-457200">
              <a:buFont typeface="Arial" panose="020B0604020202020204" pitchFamily="34" charset="0"/>
              <a:buChar char="•"/>
            </a:pPr>
            <a:r>
              <a:rPr lang="nl-NL" sz="2400" dirty="0"/>
              <a:t>Transport van driefasige </a:t>
            </a:r>
            <a:r>
              <a:rPr lang="nl-NL" sz="2400" dirty="0" err="1"/>
              <a:t>transfo</a:t>
            </a:r>
            <a:r>
              <a:rPr lang="nl-NL" sz="2400" dirty="0"/>
              <a:t> voor zeer groot vermogen is niet eenvoudig, </a:t>
            </a:r>
            <a:r>
              <a:rPr lang="nl-NL" sz="2400" dirty="0" err="1"/>
              <a:t>éénfasige</a:t>
            </a:r>
            <a:r>
              <a:rPr lang="nl-NL" sz="2400" dirty="0"/>
              <a:t> transformatoren zijn geringer in volume en gewicht</a:t>
            </a:r>
          </a:p>
          <a:p>
            <a:endParaRPr lang="en-US" dirty="0"/>
          </a:p>
        </p:txBody>
      </p:sp>
      <p:sp>
        <p:nvSpPr>
          <p:cNvPr id="3" name="Title 2">
            <a:extLst>
              <a:ext uri="{FF2B5EF4-FFF2-40B4-BE49-F238E27FC236}">
                <a16:creationId xmlns:a16="http://schemas.microsoft.com/office/drawing/2014/main" id="{41FA323E-E3B5-A41D-DC30-3A39955AC560}"/>
              </a:ext>
            </a:extLst>
          </p:cNvPr>
          <p:cNvSpPr>
            <a:spLocks noGrp="1"/>
          </p:cNvSpPr>
          <p:nvPr>
            <p:ph type="title"/>
          </p:nvPr>
        </p:nvSpPr>
        <p:spPr/>
        <p:txBody>
          <a:bodyPr/>
          <a:lstStyle/>
          <a:p>
            <a:r>
              <a:rPr lang="nl-BE" dirty="0"/>
              <a:t>Bouw van een driefasige transformator</a:t>
            </a:r>
            <a:endParaRPr lang="en-US" dirty="0"/>
          </a:p>
        </p:txBody>
      </p:sp>
      <p:sp>
        <p:nvSpPr>
          <p:cNvPr id="4" name="Date Placeholder 3">
            <a:extLst>
              <a:ext uri="{FF2B5EF4-FFF2-40B4-BE49-F238E27FC236}">
                <a16:creationId xmlns:a16="http://schemas.microsoft.com/office/drawing/2014/main" id="{B5D4F27D-F813-944C-1663-1FD74E142F2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BAE4E75-0050-A63D-1887-2855BFADE152}"/>
              </a:ext>
            </a:extLst>
          </p:cNvPr>
          <p:cNvSpPr>
            <a:spLocks noGrp="1"/>
          </p:cNvSpPr>
          <p:nvPr>
            <p:ph type="sldNum" sz="quarter" idx="4"/>
          </p:nvPr>
        </p:nvSpPr>
        <p:spPr/>
        <p:txBody>
          <a:bodyPr/>
          <a:lstStyle/>
          <a:p>
            <a:fld id="{B7527A74-2D87-4307-9531-5A57D9647EEB}" type="slidenum">
              <a:rPr lang="nl-BE" smtClean="0"/>
              <a:pPr/>
              <a:t>36</a:t>
            </a:fld>
            <a:endParaRPr lang="nl-BE" dirty="0"/>
          </a:p>
        </p:txBody>
      </p:sp>
      <p:pic>
        <p:nvPicPr>
          <p:cNvPr id="6" name="Picture 8">
            <a:extLst>
              <a:ext uri="{FF2B5EF4-FFF2-40B4-BE49-F238E27FC236}">
                <a16:creationId xmlns:a16="http://schemas.microsoft.com/office/drawing/2014/main" id="{F08C800E-B950-AAE8-020A-371FEDC2F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01824" y="6668353"/>
            <a:ext cx="2354400" cy="488289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81631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07EDDB-3AB6-D086-E4C5-F163FC3C8488}"/>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Constructie</a:t>
            </a:r>
          </a:p>
          <a:p>
            <a:pPr marL="971550" lvl="1" indent="-285750">
              <a:buFont typeface="Arial" panose="020B0604020202020204" pitchFamily="34" charset="0"/>
              <a:buChar char="•"/>
            </a:pPr>
            <a:r>
              <a:rPr lang="nl-NL" sz="2800" dirty="0"/>
              <a:t>De drie </a:t>
            </a:r>
            <a:r>
              <a:rPr lang="nl-NL" sz="2800" dirty="0" err="1"/>
              <a:t>onbewikkelde</a:t>
            </a:r>
            <a:r>
              <a:rPr lang="nl-NL" sz="2800" dirty="0"/>
              <a:t> benen van de drie </a:t>
            </a:r>
            <a:r>
              <a:rPr lang="nl-NL" sz="2800" dirty="0" err="1"/>
              <a:t>éénfasige</a:t>
            </a:r>
            <a:r>
              <a:rPr lang="nl-NL" sz="2800" dirty="0"/>
              <a:t> transformatoren zou men kunnen gemeenschappelijk nemen, in die kern vloeit dan de som van de drie fluxen</a:t>
            </a:r>
          </a:p>
          <a:p>
            <a:endParaRPr lang="en-US" dirty="0"/>
          </a:p>
        </p:txBody>
      </p:sp>
      <p:sp>
        <p:nvSpPr>
          <p:cNvPr id="3" name="Title 2">
            <a:extLst>
              <a:ext uri="{FF2B5EF4-FFF2-40B4-BE49-F238E27FC236}">
                <a16:creationId xmlns:a16="http://schemas.microsoft.com/office/drawing/2014/main" id="{5AF34731-7406-3D2C-8C30-B2A9AB12D610}"/>
              </a:ext>
            </a:extLst>
          </p:cNvPr>
          <p:cNvSpPr>
            <a:spLocks noGrp="1"/>
          </p:cNvSpPr>
          <p:nvPr>
            <p:ph type="title"/>
          </p:nvPr>
        </p:nvSpPr>
        <p:spPr/>
        <p:txBody>
          <a:bodyPr/>
          <a:lstStyle/>
          <a:p>
            <a:r>
              <a:rPr lang="nl-BE" dirty="0"/>
              <a:t>Bouw van een driefasige transformator</a:t>
            </a:r>
            <a:endParaRPr lang="en-US" dirty="0"/>
          </a:p>
        </p:txBody>
      </p:sp>
      <p:sp>
        <p:nvSpPr>
          <p:cNvPr id="4" name="Date Placeholder 3">
            <a:extLst>
              <a:ext uri="{FF2B5EF4-FFF2-40B4-BE49-F238E27FC236}">
                <a16:creationId xmlns:a16="http://schemas.microsoft.com/office/drawing/2014/main" id="{175ED5BD-D77F-CE83-0498-4708DEFDCA1D}"/>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4E5BF15-3334-1F7C-4EE0-8BD5D6426A64}"/>
              </a:ext>
            </a:extLst>
          </p:cNvPr>
          <p:cNvSpPr>
            <a:spLocks noGrp="1"/>
          </p:cNvSpPr>
          <p:nvPr>
            <p:ph type="sldNum" sz="quarter" idx="4"/>
          </p:nvPr>
        </p:nvSpPr>
        <p:spPr/>
        <p:txBody>
          <a:bodyPr/>
          <a:lstStyle/>
          <a:p>
            <a:fld id="{B7527A74-2D87-4307-9531-5A57D9647EEB}" type="slidenum">
              <a:rPr lang="nl-BE" smtClean="0"/>
              <a:pPr/>
              <a:t>37</a:t>
            </a:fld>
            <a:endParaRPr lang="nl-BE" dirty="0"/>
          </a:p>
        </p:txBody>
      </p:sp>
      <p:pic>
        <p:nvPicPr>
          <p:cNvPr id="6" name="Picture 2" descr="https://upload.wikimedia.org/wikipedia/commons/thumb/4/48/Dreiphasen_Transformator.svg/330px-Dreiphasen_Transformator.svg.png">
            <a:extLst>
              <a:ext uri="{FF2B5EF4-FFF2-40B4-BE49-F238E27FC236}">
                <a16:creationId xmlns:a16="http://schemas.microsoft.com/office/drawing/2014/main" id="{4CDD69FF-4527-343E-FEB7-04EFDD1E1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2716" y="3408228"/>
            <a:ext cx="3233293" cy="2851178"/>
          </a:xfrm>
          <a:prstGeom prst="rect">
            <a:avLst/>
          </a:prstGeom>
          <a:noFill/>
          <a:extLst>
            <a:ext uri="{909E8E84-426E-40DD-AFC4-6F175D3DCCD1}">
              <a14:hiddenFill xmlns:a14="http://schemas.microsoft.com/office/drawing/2010/main">
                <a:solidFill>
                  <a:srgbClr val="FFFFFF"/>
                </a:solidFill>
              </a14:hiddenFill>
            </a:ext>
          </a:extLst>
        </p:spPr>
      </p:pic>
      <p:sp>
        <p:nvSpPr>
          <p:cNvPr id="7" name="Gestreepte PIJL-RECHTS 3">
            <a:extLst>
              <a:ext uri="{FF2B5EF4-FFF2-40B4-BE49-F238E27FC236}">
                <a16:creationId xmlns:a16="http://schemas.microsoft.com/office/drawing/2014/main" id="{D874558E-92D3-B040-9500-CB2BA76A3F88}"/>
              </a:ext>
            </a:extLst>
          </p:cNvPr>
          <p:cNvSpPr/>
          <p:nvPr/>
        </p:nvSpPr>
        <p:spPr>
          <a:xfrm>
            <a:off x="10340888" y="4833817"/>
            <a:ext cx="792088" cy="5040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8" name="Picture 9">
            <a:extLst>
              <a:ext uri="{FF2B5EF4-FFF2-40B4-BE49-F238E27FC236}">
                <a16:creationId xmlns:a16="http://schemas.microsoft.com/office/drawing/2014/main" id="{193CCE26-89C4-3577-17D1-CF38E5D8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512797" y="2851309"/>
            <a:ext cx="1787628" cy="44690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a:extLst>
              <a:ext uri="{FF2B5EF4-FFF2-40B4-BE49-F238E27FC236}">
                <a16:creationId xmlns:a16="http://schemas.microsoft.com/office/drawing/2014/main" id="{8368C8BF-C650-1A43-2642-CB337D289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80" y="3757297"/>
            <a:ext cx="3876502" cy="2657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hthoek 1">
            <a:extLst>
              <a:ext uri="{FF2B5EF4-FFF2-40B4-BE49-F238E27FC236}">
                <a16:creationId xmlns:a16="http://schemas.microsoft.com/office/drawing/2014/main" id="{D9C0AB00-DEF0-DD6D-3DC8-3448940B88C4}"/>
              </a:ext>
            </a:extLst>
          </p:cNvPr>
          <p:cNvSpPr/>
          <p:nvPr/>
        </p:nvSpPr>
        <p:spPr>
          <a:xfrm>
            <a:off x="1188840" y="6414394"/>
            <a:ext cx="13095067" cy="2677656"/>
          </a:xfrm>
          <a:prstGeom prst="rect">
            <a:avLst/>
          </a:prstGeom>
        </p:spPr>
        <p:txBody>
          <a:bodyPr wrap="square">
            <a:spAutoFit/>
          </a:bodyPr>
          <a:lstStyle/>
          <a:p>
            <a:pPr marL="800100" lvl="1" indent="-342900">
              <a:buFont typeface="Arial" panose="020B0604020202020204" pitchFamily="34" charset="0"/>
              <a:buChar char="•"/>
            </a:pPr>
            <a:r>
              <a:rPr lang="nl-NL" sz="2400" dirty="0"/>
              <a:t>Indien de </a:t>
            </a:r>
            <a:r>
              <a:rPr lang="nl-NL" sz="2400" b="1" dirty="0"/>
              <a:t>aangelegde spanningen een symmetrisch driefasig systeem </a:t>
            </a:r>
            <a:r>
              <a:rPr lang="nl-NL" sz="2400" dirty="0"/>
              <a:t>vormen en indien de transformator t </a:t>
            </a:r>
            <a:r>
              <a:rPr lang="nl-NL" sz="2400" b="1" dirty="0"/>
              <a:t>symmetrisch belast </a:t>
            </a:r>
            <a:r>
              <a:rPr lang="nl-NL" sz="2400" dirty="0"/>
              <a:t>wordt, geldt voor de </a:t>
            </a:r>
            <a:r>
              <a:rPr lang="nl-NL" sz="2400" b="1" dirty="0"/>
              <a:t>flux in het gemeenschappelijk been</a:t>
            </a:r>
          </a:p>
          <a:p>
            <a:pPr marL="1257300" lvl="2" indent="-342900">
              <a:buFont typeface="Arial" panose="020B0604020202020204" pitchFamily="34" charset="0"/>
              <a:buChar char="•"/>
            </a:pPr>
            <a:r>
              <a:rPr lang="nl-NL" sz="2400" dirty="0" err="1"/>
              <a:t>φcl</a:t>
            </a:r>
            <a:r>
              <a:rPr lang="nl-NL" sz="2400" dirty="0"/>
              <a:t>(t)*= </a:t>
            </a:r>
            <a:r>
              <a:rPr lang="el-GR" sz="2400" dirty="0"/>
              <a:t>φ</a:t>
            </a:r>
            <a:r>
              <a:rPr lang="nl-NL" sz="2400" dirty="0"/>
              <a:t>1(t) + </a:t>
            </a:r>
            <a:r>
              <a:rPr lang="el-GR" sz="2400" dirty="0"/>
              <a:t>φ</a:t>
            </a:r>
            <a:r>
              <a:rPr lang="nl-NL" sz="2400" dirty="0"/>
              <a:t>2(t) + </a:t>
            </a:r>
            <a:r>
              <a:rPr lang="el-GR" sz="2400" dirty="0"/>
              <a:t>φ</a:t>
            </a:r>
            <a:r>
              <a:rPr lang="nl-NL" sz="2400" dirty="0"/>
              <a:t>3(t) = 0</a:t>
            </a:r>
          </a:p>
          <a:p>
            <a:pPr marL="800100" lvl="1" indent="-342900">
              <a:buFont typeface="Arial" panose="020B0604020202020204" pitchFamily="34" charset="0"/>
              <a:buChar char="•"/>
            </a:pPr>
            <a:r>
              <a:rPr lang="nl-NL" sz="2400" dirty="0"/>
              <a:t>Het </a:t>
            </a:r>
            <a:r>
              <a:rPr lang="nl-NL" sz="2400" b="1" dirty="0"/>
              <a:t>niet-symmetrisch zijn van de magnetische keten </a:t>
            </a:r>
            <a:r>
              <a:rPr lang="nl-NL" sz="2400" dirty="0"/>
              <a:t>heeft een kleine invloed op </a:t>
            </a:r>
            <a:br>
              <a:rPr lang="nl-NL" sz="2400" dirty="0"/>
            </a:br>
            <a:r>
              <a:rPr lang="nl-NL" sz="2400" dirty="0"/>
              <a:t>de spanningen, de 3 secundaire spanningen zullen niet precies even groot zijn</a:t>
            </a:r>
          </a:p>
          <a:p>
            <a:pPr marL="800100" lvl="1" indent="-342900">
              <a:buFont typeface="Arial" panose="020B0604020202020204" pitchFamily="34" charset="0"/>
              <a:buChar char="•"/>
            </a:pPr>
            <a:r>
              <a:rPr lang="nl-NL" sz="2400" dirty="0"/>
              <a:t>Dit betekent dat in dit geval dit </a:t>
            </a:r>
            <a:r>
              <a:rPr lang="nl-NL" sz="2400" b="1" dirty="0"/>
              <a:t>gemeenschappelijk been kan weggelaten worden</a:t>
            </a:r>
          </a:p>
          <a:p>
            <a:pPr marL="1257300" lvl="2" indent="-342900">
              <a:buFont typeface="Arial" panose="020B0604020202020204" pitchFamily="34" charset="0"/>
              <a:buChar char="•"/>
            </a:pPr>
            <a:r>
              <a:rPr lang="nl-NL" sz="2400" dirty="0"/>
              <a:t>Zo bekomt men een typische driefasige kerntransformator</a:t>
            </a:r>
          </a:p>
        </p:txBody>
      </p:sp>
      <p:sp>
        <p:nvSpPr>
          <p:cNvPr id="11" name="Rechthoek 11">
            <a:extLst>
              <a:ext uri="{FF2B5EF4-FFF2-40B4-BE49-F238E27FC236}">
                <a16:creationId xmlns:a16="http://schemas.microsoft.com/office/drawing/2014/main" id="{8F193CE5-44A0-EDCC-F820-ABD523686C63}"/>
              </a:ext>
            </a:extLst>
          </p:cNvPr>
          <p:cNvSpPr/>
          <p:nvPr/>
        </p:nvSpPr>
        <p:spPr>
          <a:xfrm>
            <a:off x="13984268" y="6804805"/>
            <a:ext cx="3114892" cy="369332"/>
          </a:xfrm>
          <a:prstGeom prst="rect">
            <a:avLst/>
          </a:prstGeom>
        </p:spPr>
        <p:txBody>
          <a:bodyPr wrap="none">
            <a:spAutoFit/>
          </a:bodyPr>
          <a:lstStyle/>
          <a:p>
            <a:r>
              <a:rPr lang="nl-NL" dirty="0" err="1"/>
              <a:t>φcl</a:t>
            </a:r>
            <a:r>
              <a:rPr lang="nl-NL" dirty="0"/>
              <a:t>*= gemeenschappelijk been </a:t>
            </a:r>
            <a:endParaRPr lang="nl-BE" dirty="0"/>
          </a:p>
        </p:txBody>
      </p:sp>
      <p:pic>
        <p:nvPicPr>
          <p:cNvPr id="12" name="Picture 6" descr="http://g02.s.alicdn.com/kf/HTB1wVsAHVXXXXboXFXXq6xXFXXX0/200083925/HTB1wVsAHVXXXXboXFXXq6xXFXXX0.jpg">
            <a:extLst>
              <a:ext uri="{FF2B5EF4-FFF2-40B4-BE49-F238E27FC236}">
                <a16:creationId xmlns:a16="http://schemas.microsoft.com/office/drawing/2014/main" id="{4653A96E-4C97-171A-C464-B5E8F25679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10873" y="7466728"/>
            <a:ext cx="2763767" cy="27637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339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09E505-B327-1B47-9436-55697E760E98}"/>
              </a:ext>
            </a:extLst>
          </p:cNvPr>
          <p:cNvSpPr>
            <a:spLocks noGrp="1"/>
          </p:cNvSpPr>
          <p:nvPr>
            <p:ph type="body" sz="quarter" idx="17"/>
          </p:nvPr>
        </p:nvSpPr>
        <p:spPr/>
        <p:txBody>
          <a:bodyPr/>
          <a:lstStyle/>
          <a:p>
            <a:r>
              <a:rPr lang="nl-NL" sz="3600" dirty="0"/>
              <a:t>Van een </a:t>
            </a:r>
            <a:r>
              <a:rPr lang="nl-NL" sz="3600" dirty="0" err="1"/>
              <a:t>driefasetransformator</a:t>
            </a:r>
            <a:r>
              <a:rPr lang="nl-NL" sz="3600" dirty="0"/>
              <a:t> is de primaire in ster en de secundaire in driehoek geschakeld. De primaire lijnspanning is 400V en de primaire lijnstroom is 86,5A. Iedere secundaire spoel heeft een aantal windingen dat 15 maal groter is dan de primaire. Bereken de secundaire lijnstroom en –spanning. </a:t>
            </a:r>
          </a:p>
          <a:p>
            <a:endParaRPr lang="en-US" dirty="0"/>
          </a:p>
        </p:txBody>
      </p:sp>
      <p:sp>
        <p:nvSpPr>
          <p:cNvPr id="3" name="Title 2">
            <a:extLst>
              <a:ext uri="{FF2B5EF4-FFF2-40B4-BE49-F238E27FC236}">
                <a16:creationId xmlns:a16="http://schemas.microsoft.com/office/drawing/2014/main" id="{2DD937B9-4A41-78D2-8DCA-E9A88E66D3FC}"/>
              </a:ext>
            </a:extLst>
          </p:cNvPr>
          <p:cNvSpPr>
            <a:spLocks noGrp="1"/>
          </p:cNvSpPr>
          <p:nvPr>
            <p:ph type="title"/>
          </p:nvPr>
        </p:nvSpPr>
        <p:spPr/>
        <p:txBody>
          <a:bodyPr/>
          <a:lstStyle/>
          <a:p>
            <a:r>
              <a:rPr lang="en-US" dirty="0" err="1"/>
              <a:t>Oefening</a:t>
            </a:r>
            <a:endParaRPr lang="en-US" dirty="0"/>
          </a:p>
        </p:txBody>
      </p:sp>
      <p:sp>
        <p:nvSpPr>
          <p:cNvPr id="4" name="Date Placeholder 3">
            <a:extLst>
              <a:ext uri="{FF2B5EF4-FFF2-40B4-BE49-F238E27FC236}">
                <a16:creationId xmlns:a16="http://schemas.microsoft.com/office/drawing/2014/main" id="{367852E1-C67F-B3FC-3CAF-6488C9825AC8}"/>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C887E13-34C9-9E42-31BC-AD7AA80C27C3}"/>
              </a:ext>
            </a:extLst>
          </p:cNvPr>
          <p:cNvSpPr>
            <a:spLocks noGrp="1"/>
          </p:cNvSpPr>
          <p:nvPr>
            <p:ph type="sldNum" sz="quarter" idx="4"/>
          </p:nvPr>
        </p:nvSpPr>
        <p:spPr/>
        <p:txBody>
          <a:bodyPr/>
          <a:lstStyle/>
          <a:p>
            <a:fld id="{B7527A74-2D87-4307-9531-5A57D9647EEB}" type="slidenum">
              <a:rPr lang="nl-BE" smtClean="0"/>
              <a:pPr/>
              <a:t>38</a:t>
            </a:fld>
            <a:endParaRPr lang="nl-BE" dirty="0"/>
          </a:p>
        </p:txBody>
      </p:sp>
    </p:spTree>
    <p:extLst>
      <p:ext uri="{BB962C8B-B14F-4D97-AF65-F5344CB8AC3E}">
        <p14:creationId xmlns:p14="http://schemas.microsoft.com/office/powerpoint/2010/main" val="1138811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t>Inleiding</a:t>
            </a:r>
          </a:p>
          <a:p>
            <a:pPr marL="342900" indent="-342900">
              <a:lnSpc>
                <a:spcPct val="100000"/>
              </a:lnSpc>
              <a:buFont typeface="Arial" panose="020B0604020202020204" pitchFamily="34" charset="0"/>
              <a:buChar char="•"/>
            </a:pPr>
            <a:r>
              <a:rPr lang="nl-NL" sz="3200" dirty="0" err="1"/>
              <a:t>Eenfasig</a:t>
            </a:r>
            <a:r>
              <a:rPr lang="nl-NL" sz="3200" dirty="0"/>
              <a:t>:</a:t>
            </a:r>
          </a:p>
          <a:p>
            <a:pPr marL="1028700" lvl="1" indent="-342900">
              <a:lnSpc>
                <a:spcPct val="100000"/>
              </a:lnSpc>
              <a:buFont typeface="Arial" panose="020B0604020202020204" pitchFamily="34" charset="0"/>
              <a:buChar char="•"/>
            </a:pPr>
            <a:r>
              <a:rPr lang="nl-NL" sz="2800" dirty="0"/>
              <a:t>Bouw van een transformator</a:t>
            </a:r>
          </a:p>
          <a:p>
            <a:pPr marL="1028700" lvl="1" indent="-342900">
              <a:lnSpc>
                <a:spcPct val="100000"/>
              </a:lnSpc>
              <a:buFont typeface="Arial" panose="020B0604020202020204" pitchFamily="34" charset="0"/>
              <a:buChar char="•"/>
            </a:pPr>
            <a:r>
              <a:rPr lang="nl-NL" sz="2800" dirty="0"/>
              <a:t>Ideale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Technische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Vermogen en rendementen</a:t>
            </a:r>
          </a:p>
          <a:p>
            <a:pPr marL="342900" indent="-342900">
              <a:lnSpc>
                <a:spcPct val="100000"/>
              </a:lnSpc>
              <a:buFont typeface="Arial" panose="020B0604020202020204" pitchFamily="34" charset="0"/>
              <a:buChar char="•"/>
            </a:pPr>
            <a:r>
              <a:rPr lang="nl-NL" sz="3200" b="1" dirty="0">
                <a:solidFill>
                  <a:srgbClr val="B4E1D6"/>
                </a:solidFill>
              </a:rPr>
              <a:t>Driefasig:</a:t>
            </a:r>
          </a:p>
          <a:p>
            <a:pPr marL="1028700" lvl="1" indent="-342900">
              <a:lnSpc>
                <a:spcPct val="100000"/>
              </a:lnSpc>
              <a:buFont typeface="Arial" panose="020B0604020202020204" pitchFamily="34" charset="0"/>
              <a:buChar char="•"/>
            </a:pPr>
            <a:r>
              <a:rPr lang="nl-NL" sz="2800" dirty="0"/>
              <a:t>Bouw van een driefasige transformator</a:t>
            </a:r>
          </a:p>
          <a:p>
            <a:pPr marL="1028700" lvl="1" indent="-342900">
              <a:lnSpc>
                <a:spcPct val="100000"/>
              </a:lnSpc>
              <a:buFont typeface="Arial" panose="020B0604020202020204" pitchFamily="34" charset="0"/>
              <a:buChar char="•"/>
            </a:pPr>
            <a:r>
              <a:rPr lang="nl-NL" sz="2800" b="1" dirty="0">
                <a:solidFill>
                  <a:srgbClr val="B4E1D6"/>
                </a:solidFill>
              </a:rPr>
              <a:t>Schakelgroep</a:t>
            </a:r>
          </a:p>
          <a:p>
            <a:pPr marL="1028700" lvl="1" indent="-342900">
              <a:lnSpc>
                <a:spcPct val="100000"/>
              </a:lnSpc>
              <a:buFont typeface="Arial" panose="020B0604020202020204" pitchFamily="34" charset="0"/>
              <a:buChar char="•"/>
            </a:pPr>
            <a:r>
              <a:rPr lang="nl-NL" sz="2800" dirty="0"/>
              <a:t>Kenplaat en koeling</a:t>
            </a:r>
          </a:p>
          <a:p>
            <a:pPr marL="1028700" lvl="1" indent="-342900">
              <a:lnSpc>
                <a:spcPct val="100000"/>
              </a:lnSpc>
              <a:buFont typeface="Arial" panose="020B0604020202020204" pitchFamily="34" charset="0"/>
              <a:buChar char="•"/>
            </a:pPr>
            <a:r>
              <a:rPr lang="nl-NL" sz="2800" dirty="0"/>
              <a:t>Parallel schakelen</a:t>
            </a:r>
          </a:p>
          <a:p>
            <a:pPr marL="342900" indent="-342900">
              <a:lnSpc>
                <a:spcPct val="100000"/>
              </a:lnSpc>
              <a:buFont typeface="Arial" panose="020B0604020202020204" pitchFamily="34" charset="0"/>
              <a:buChar char="•"/>
            </a:pPr>
            <a:r>
              <a:rPr lang="nl-NL" sz="3200" dirty="0"/>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39</a:t>
            </a:fld>
            <a:endParaRPr lang="nl-BE" dirty="0"/>
          </a:p>
        </p:txBody>
      </p:sp>
    </p:spTree>
    <p:extLst>
      <p:ext uri="{BB962C8B-B14F-4D97-AF65-F5344CB8AC3E}">
        <p14:creationId xmlns:p14="http://schemas.microsoft.com/office/powerpoint/2010/main" val="207029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174ED49-4477-FDF7-0EB9-63FF097B5EDC}"/>
                  </a:ext>
                </a:extLst>
              </p:cNvPr>
              <p:cNvSpPr>
                <a:spLocks noGrp="1"/>
              </p:cNvSpPr>
              <p:nvPr>
                <p:ph type="body" sz="quarter" idx="17"/>
              </p:nvPr>
            </p:nvSpPr>
            <p:spPr>
              <a:xfrm>
                <a:off x="1050131" y="2354400"/>
                <a:ext cx="16575629" cy="6530519"/>
              </a:xfrm>
            </p:spPr>
            <p:txBody>
              <a:bodyPr/>
              <a:lstStyle/>
              <a:p>
                <a:pPr marL="428625" indent="-428625">
                  <a:buFont typeface="Arial" panose="020B0604020202020204" pitchFamily="34" charset="0"/>
                  <a:buChar char="•"/>
                </a:pPr>
                <a:r>
                  <a:rPr lang="nl-BE" sz="3200" dirty="0"/>
                  <a:t>Magnetische veldsterkte (intensiteit) (H):</a:t>
                </a:r>
              </a:p>
              <a:p>
                <a:pPr marL="997200" lvl="1" indent="-457200">
                  <a:buFont typeface="Arial" panose="020B0604020202020204" pitchFamily="34" charset="0"/>
                  <a:buChar char="•"/>
                </a:pPr>
                <a:r>
                  <a:rPr lang="nl-BE" sz="2800" dirty="0"/>
                  <a:t>A/m</a:t>
                </a:r>
              </a:p>
              <a:p>
                <a:pPr marL="997200" lvl="1" indent="-457200">
                  <a:buFont typeface="Arial" panose="020B0604020202020204" pitchFamily="34" charset="0"/>
                  <a:buChar char="•"/>
                </a:pPr>
                <a:r>
                  <a:rPr lang="nl-BE" sz="2800" dirty="0"/>
                  <a:t>Hoe sterk kan je een andere substantie magnetiseren</a:t>
                </a:r>
              </a:p>
              <a:p>
                <a:pPr marL="997200" lvl="1" indent="-457200">
                  <a:buFont typeface="Arial" panose="020B0604020202020204" pitchFamily="34" charset="0"/>
                  <a:buChar char="•"/>
                </a:pPr>
                <a14:m>
                  <m:oMath xmlns:m="http://schemas.openxmlformats.org/officeDocument/2006/math">
                    <m:r>
                      <a:rPr lang="nl-BE" sz="2800" i="1">
                        <a:latin typeface="Cambria Math" panose="02040503050406030204" pitchFamily="18" charset="0"/>
                      </a:rPr>
                      <m:t>𝐻</m:t>
                    </m:r>
                    <m:r>
                      <a:rPr lang="nl-BE" sz="2800" i="1">
                        <a:latin typeface="Cambria Math" panose="02040503050406030204" pitchFamily="18" charset="0"/>
                      </a:rPr>
                      <m:t>=</m:t>
                    </m:r>
                    <m:f>
                      <m:fPr>
                        <m:ctrlPr>
                          <a:rPr lang="nl-BE" sz="2800" i="1">
                            <a:latin typeface="Cambria Math" panose="02040503050406030204" pitchFamily="18" charset="0"/>
                          </a:rPr>
                        </m:ctrlPr>
                      </m:fPr>
                      <m:num>
                        <m:r>
                          <a:rPr lang="nl-BE" sz="2800" i="1">
                            <a:latin typeface="Cambria Math" panose="02040503050406030204" pitchFamily="18" charset="0"/>
                          </a:rPr>
                          <m:t>𝐵</m:t>
                        </m:r>
                      </m:num>
                      <m:den>
                        <m:sSub>
                          <m:sSubPr>
                            <m:ctrlPr>
                              <a:rPr lang="nl-BE" sz="2800" i="1">
                                <a:latin typeface="Cambria Math" panose="02040503050406030204" pitchFamily="18" charset="0"/>
                              </a:rPr>
                            </m:ctrlPr>
                          </m:sSubPr>
                          <m:e>
                            <m:r>
                              <a:rPr lang="nl-BE" sz="2800" i="1">
                                <a:latin typeface="Cambria Math" panose="02040503050406030204" pitchFamily="18" charset="0"/>
                                <a:ea typeface="Cambria Math" panose="02040503050406030204" pitchFamily="18" charset="0"/>
                              </a:rPr>
                              <m:t>𝜇</m:t>
                            </m:r>
                          </m:e>
                          <m:sub>
                            <m:r>
                              <a:rPr lang="nl-BE" sz="2800" i="1">
                                <a:latin typeface="Cambria Math" panose="02040503050406030204" pitchFamily="18" charset="0"/>
                              </a:rPr>
                              <m:t>0</m:t>
                            </m:r>
                          </m:sub>
                        </m:sSub>
                        <m:r>
                          <a:rPr lang="en-GB" sz="2800" b="0" i="1" smtClean="0">
                            <a:latin typeface="Cambria Math" panose="02040503050406030204" pitchFamily="18" charset="0"/>
                          </a:rPr>
                          <m:t> (</m:t>
                        </m:r>
                        <m:r>
                          <m:rPr>
                            <m:sty m:val="p"/>
                          </m:rPr>
                          <a:rPr lang="en-GB" sz="2800" b="0" i="1" smtClean="0">
                            <a:latin typeface="Cambria Math" panose="02040503050406030204" pitchFamily="18" charset="0"/>
                          </a:rPr>
                          <m:t>vacu</m:t>
                        </m:r>
                        <m:r>
                          <a:rPr lang="en-GB" sz="2800" b="0" i="1" smtClean="0">
                            <a:latin typeface="Cambria Math" panose="02040503050406030204" pitchFamily="18" charset="0"/>
                          </a:rPr>
                          <m:t>ü</m:t>
                        </m:r>
                        <m:r>
                          <m:rPr>
                            <m:sty m:val="p"/>
                          </m:rPr>
                          <a:rPr lang="en-GB" sz="2800" b="0" i="1" smtClean="0">
                            <a:latin typeface="Cambria Math" panose="02040503050406030204" pitchFamily="18" charset="0"/>
                          </a:rPr>
                          <m:t>m</m:t>
                        </m:r>
                        <m:r>
                          <a:rPr lang="en-GB" sz="2800" b="0" i="1" smtClean="0">
                            <a:latin typeface="Cambria Math" panose="02040503050406030204" pitchFamily="18" charset="0"/>
                          </a:rPr>
                          <m:t>)</m:t>
                        </m:r>
                      </m:den>
                    </m:f>
                  </m:oMath>
                </a14:m>
                <a:r>
                  <a:rPr lang="nl-BE" sz="2800" dirty="0"/>
                  <a:t> </a:t>
                </a:r>
              </a:p>
              <a:p>
                <a:pPr marL="428625" indent="-428625">
                  <a:buFont typeface="Arial" panose="020B0604020202020204" pitchFamily="34" charset="0"/>
                  <a:buChar char="•"/>
                </a:pPr>
                <a:r>
                  <a:rPr lang="nl-BE" dirty="0"/>
                  <a:t> </a:t>
                </a:r>
                <a:r>
                  <a:rPr lang="nl-BE" sz="3200" dirty="0"/>
                  <a:t>Elektromagnetische krachtwerking:</a:t>
                </a:r>
              </a:p>
              <a:p>
                <a:pPr marL="997200" lvl="1" indent="-457200">
                  <a:buFont typeface="Arial" panose="020B0604020202020204" pitchFamily="34" charset="0"/>
                  <a:buChar char="•"/>
                </a:pPr>
                <a:r>
                  <a:rPr lang="nl-BE" sz="2800" dirty="0" err="1"/>
                  <a:t>Stroomvoerende</a:t>
                </a:r>
                <a:r>
                  <a:rPr lang="nl-BE" sz="2800" dirty="0"/>
                  <a:t> geleider in magnetisch veld</a:t>
                </a:r>
              </a:p>
              <a:p>
                <a:pPr marL="1508625" lvl="3" indent="-428625">
                  <a:buFont typeface="Wingdings" panose="05000000000000000000" pitchFamily="2" charset="2"/>
                  <a:buChar char="è"/>
                </a:pPr>
                <a:r>
                  <a:rPr lang="nl-BE" sz="2800" dirty="0">
                    <a:sym typeface="Wingdings" panose="05000000000000000000" pitchFamily="2" charset="2"/>
                  </a:rPr>
                  <a:t>Lorentzkracht!  </a:t>
                </a:r>
                <a14:m>
                  <m:oMath xmlns:m="http://schemas.openxmlformats.org/officeDocument/2006/math">
                    <m:r>
                      <a:rPr lang="nl-BE" sz="2800" i="1">
                        <a:latin typeface="Cambria Math" panose="02040503050406030204" pitchFamily="18" charset="0"/>
                        <a:sym typeface="Wingdings" panose="05000000000000000000" pitchFamily="2" charset="2"/>
                      </a:rPr>
                      <m:t>𝐹</m:t>
                    </m:r>
                    <m:r>
                      <a:rPr lang="nl-BE" sz="2800" i="1">
                        <a:latin typeface="Cambria Math" panose="02040503050406030204" pitchFamily="18" charset="0"/>
                        <a:sym typeface="Wingdings" panose="05000000000000000000" pitchFamily="2" charset="2"/>
                      </a:rPr>
                      <m:t>=</m:t>
                    </m:r>
                    <m:r>
                      <a:rPr lang="nl-BE" sz="2800" i="1">
                        <a:latin typeface="Cambria Math" panose="02040503050406030204" pitchFamily="18" charset="0"/>
                        <a:sym typeface="Wingdings" panose="05000000000000000000" pitchFamily="2" charset="2"/>
                      </a:rPr>
                      <m:t>𝐵</m:t>
                    </m:r>
                    <m:r>
                      <a:rPr lang="nl-BE" sz="2800" i="1">
                        <a:latin typeface="Cambria Math" panose="02040503050406030204" pitchFamily="18" charset="0"/>
                        <a:sym typeface="Wingdings" panose="05000000000000000000" pitchFamily="2" charset="2"/>
                      </a:rPr>
                      <m:t>.</m:t>
                    </m:r>
                    <m:r>
                      <a:rPr lang="nl-BE" sz="2800" i="1">
                        <a:latin typeface="Cambria Math" panose="02040503050406030204" pitchFamily="18" charset="0"/>
                        <a:sym typeface="Wingdings" panose="05000000000000000000" pitchFamily="2" charset="2"/>
                      </a:rPr>
                      <m:t>𝐼</m:t>
                    </m:r>
                    <m:r>
                      <a:rPr lang="nl-BE" sz="2800" i="1">
                        <a:latin typeface="Cambria Math" panose="02040503050406030204" pitchFamily="18" charset="0"/>
                        <a:sym typeface="Wingdings" panose="05000000000000000000" pitchFamily="2" charset="2"/>
                      </a:rPr>
                      <m:t>.</m:t>
                    </m:r>
                    <m:r>
                      <a:rPr lang="nl-BE" sz="2800" i="1">
                        <a:latin typeface="Cambria Math" panose="02040503050406030204" pitchFamily="18" charset="0"/>
                        <a:sym typeface="Wingdings" panose="05000000000000000000" pitchFamily="2" charset="2"/>
                      </a:rPr>
                      <m:t>𝑙</m:t>
                    </m:r>
                  </m:oMath>
                </a14:m>
                <a:endParaRPr lang="nl-BE" sz="2800" dirty="0">
                  <a:sym typeface="Wingdings" panose="05000000000000000000" pitchFamily="2" charset="2"/>
                </a:endParaRPr>
              </a:p>
              <a:p>
                <a:pPr marL="1594350" lvl="3" indent="-514350">
                  <a:buFont typeface="Wingdings" panose="05000000000000000000" pitchFamily="2" charset="2"/>
                  <a:buChar char="è"/>
                </a:pPr>
                <a:r>
                  <a:rPr lang="nl-BE" sz="2800" dirty="0"/>
                  <a:t>Newton</a:t>
                </a:r>
              </a:p>
              <a:p>
                <a:pPr marL="514350" indent="-514350">
                  <a:buFont typeface="Arial" panose="020B0604020202020204" pitchFamily="34" charset="0"/>
                  <a:buChar char="•"/>
                </a:pPr>
                <a:r>
                  <a:rPr lang="nl-BE" sz="3200" dirty="0"/>
                  <a:t>Magnetische flux:</a:t>
                </a:r>
              </a:p>
              <a:p>
                <a:pPr marL="1054350" lvl="1" indent="-514350">
                  <a:buFont typeface="Arial" panose="020B0604020202020204" pitchFamily="34" charset="0"/>
                  <a:buChar char="•"/>
                </a:pPr>
                <a:r>
                  <a:rPr lang="nl-BE" sz="2800" dirty="0"/>
                  <a:t>Hoeveelheid magnetische veldlijnen door bepaald oppervlak</a:t>
                </a:r>
              </a:p>
              <a:p>
                <a:pPr marL="1054350" lvl="1" indent="-514350">
                  <a:buFont typeface="Arial" panose="020B0604020202020204" pitchFamily="34" charset="0"/>
                  <a:buChar char="•"/>
                </a:pPr>
                <a14:m>
                  <m:oMath xmlns:m="http://schemas.openxmlformats.org/officeDocument/2006/math">
                    <m:r>
                      <m:rPr>
                        <m:nor/>
                      </m:rPr>
                      <a:rPr lang="el-GR" sz="2800"/>
                      <m:t>ϕ</m:t>
                    </m:r>
                    <m:r>
                      <m:rPr>
                        <m:nor/>
                      </m:rPr>
                      <a:rPr lang="nl-BE" sz="2800"/>
                      <m:t> = </m:t>
                    </m:r>
                    <m:r>
                      <m:rPr>
                        <m:nor/>
                      </m:rPr>
                      <a:rPr lang="nl-BE" sz="2800"/>
                      <m:t>B</m:t>
                    </m:r>
                    <m:r>
                      <m:rPr>
                        <m:nor/>
                      </m:rPr>
                      <a:rPr lang="nl-BE" sz="2800"/>
                      <m:t> . </m:t>
                    </m:r>
                    <m:r>
                      <m:rPr>
                        <m:nor/>
                      </m:rPr>
                      <a:rPr lang="nl-BE" sz="2800"/>
                      <m:t>A</m:t>
                    </m:r>
                    <m:r>
                      <m:rPr>
                        <m:nor/>
                      </m:rPr>
                      <a:rPr lang="nl-BE" sz="2800"/>
                      <m:t> . </m:t>
                    </m:r>
                    <m:r>
                      <m:rPr>
                        <m:nor/>
                      </m:rPr>
                      <a:rPr lang="nl-BE" sz="2800"/>
                      <m:t>cos</m:t>
                    </m:r>
                    <m:r>
                      <m:rPr>
                        <m:nor/>
                      </m:rPr>
                      <a:rPr lang="el-GR" sz="2800"/>
                      <m:t>α</m:t>
                    </m:r>
                    <m:r>
                      <m:rPr>
                        <m:nor/>
                      </m:rPr>
                      <a:rPr lang="nl-BE" sz="2800" b="0" i="0" smtClean="0"/>
                      <m:t> </m:t>
                    </m:r>
                  </m:oMath>
                </a14:m>
                <a:r>
                  <a:rPr lang="nl-BE" sz="2800" dirty="0"/>
                  <a:t> </a:t>
                </a:r>
              </a:p>
              <a:p>
                <a:pPr marL="1054350" lvl="1" indent="-514350">
                  <a:buFont typeface="Arial" panose="020B0604020202020204" pitchFamily="34" charset="0"/>
                  <a:buChar char="•"/>
                </a:pPr>
                <a:r>
                  <a:rPr lang="nl-BE" sz="2800" dirty="0"/>
                  <a:t>Uitgedrukt in Weber (Wb)</a:t>
                </a:r>
              </a:p>
              <a:p>
                <a:endParaRPr lang="en-US" sz="3200" dirty="0"/>
              </a:p>
            </p:txBody>
          </p:sp>
        </mc:Choice>
        <mc:Fallback xmlns="">
          <p:sp>
            <p:nvSpPr>
              <p:cNvPr id="2" name="Text Placeholder 1">
                <a:extLst>
                  <a:ext uri="{FF2B5EF4-FFF2-40B4-BE49-F238E27FC236}">
                    <a16:creationId xmlns:a16="http://schemas.microsoft.com/office/drawing/2014/main" id="{3174ED49-4477-FDF7-0EB9-63FF097B5EDC}"/>
                  </a:ext>
                </a:extLst>
              </p:cNvPr>
              <p:cNvSpPr>
                <a:spLocks noGrp="1" noRot="1" noChangeAspect="1" noMove="1" noResize="1" noEditPoints="1" noAdjustHandles="1" noChangeArrowheads="1" noChangeShapeType="1" noTextEdit="1"/>
              </p:cNvSpPr>
              <p:nvPr>
                <p:ph type="body" sz="quarter" idx="17"/>
              </p:nvPr>
            </p:nvSpPr>
            <p:spPr>
              <a:xfrm>
                <a:off x="1050131" y="2354400"/>
                <a:ext cx="16575629" cy="6530519"/>
              </a:xfrm>
              <a:blipFill>
                <a:blip r:embed="rId2"/>
                <a:stretch>
                  <a:fillRect l="-993" t="-1961" b="-1120"/>
                </a:stretch>
              </a:blipFill>
            </p:spPr>
            <p:txBody>
              <a:bodyPr/>
              <a:lstStyle/>
              <a:p>
                <a:r>
                  <a:rPr lang="en-BE">
                    <a:noFill/>
                  </a:rPr>
                  <a:t> </a:t>
                </a:r>
              </a:p>
            </p:txBody>
          </p:sp>
        </mc:Fallback>
      </mc:AlternateContent>
      <p:sp>
        <p:nvSpPr>
          <p:cNvPr id="3" name="Title 2">
            <a:extLst>
              <a:ext uri="{FF2B5EF4-FFF2-40B4-BE49-F238E27FC236}">
                <a16:creationId xmlns:a16="http://schemas.microsoft.com/office/drawing/2014/main" id="{10330312-8432-69FE-71CE-09B59A018D49}"/>
              </a:ext>
            </a:extLst>
          </p:cNvPr>
          <p:cNvSpPr>
            <a:spLocks noGrp="1"/>
          </p:cNvSpPr>
          <p:nvPr>
            <p:ph type="title"/>
          </p:nvPr>
        </p:nvSpPr>
        <p:spPr/>
        <p:txBody>
          <a:bodyPr/>
          <a:lstStyle/>
          <a:p>
            <a:r>
              <a:rPr lang="nl-BE" dirty="0"/>
              <a:t>Inleiding – elektromagnetisme </a:t>
            </a:r>
            <a:endParaRPr lang="en-US" dirty="0"/>
          </a:p>
        </p:txBody>
      </p:sp>
      <p:sp>
        <p:nvSpPr>
          <p:cNvPr id="4" name="Date Placeholder 3">
            <a:extLst>
              <a:ext uri="{FF2B5EF4-FFF2-40B4-BE49-F238E27FC236}">
                <a16:creationId xmlns:a16="http://schemas.microsoft.com/office/drawing/2014/main" id="{3A8721E5-0033-2E49-2796-934E8E9D17F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574D2D4-603F-CA67-1474-437F711671D6}"/>
              </a:ext>
            </a:extLst>
          </p:cNvPr>
          <p:cNvSpPr>
            <a:spLocks noGrp="1"/>
          </p:cNvSpPr>
          <p:nvPr>
            <p:ph type="sldNum" sz="quarter" idx="4"/>
          </p:nvPr>
        </p:nvSpPr>
        <p:spPr/>
        <p:txBody>
          <a:bodyPr/>
          <a:lstStyle/>
          <a:p>
            <a:fld id="{B7527A74-2D87-4307-9531-5A57D9647EEB}" type="slidenum">
              <a:rPr lang="nl-BE" smtClean="0"/>
              <a:pPr/>
              <a:t>4</a:t>
            </a:fld>
            <a:endParaRPr lang="nl-BE" dirty="0"/>
          </a:p>
        </p:txBody>
      </p:sp>
      <p:pic>
        <p:nvPicPr>
          <p:cNvPr id="6" name="Picture 5">
            <a:extLst>
              <a:ext uri="{FF2B5EF4-FFF2-40B4-BE49-F238E27FC236}">
                <a16:creationId xmlns:a16="http://schemas.microsoft.com/office/drawing/2014/main" id="{F4C64837-293E-9FA4-1E91-36D3368C1585}"/>
              </a:ext>
            </a:extLst>
          </p:cNvPr>
          <p:cNvPicPr>
            <a:picLocks noChangeAspect="1"/>
          </p:cNvPicPr>
          <p:nvPr/>
        </p:nvPicPr>
        <p:blipFill>
          <a:blip r:embed="rId3"/>
          <a:stretch>
            <a:fillRect/>
          </a:stretch>
        </p:blipFill>
        <p:spPr>
          <a:xfrm>
            <a:off x="14280562" y="216263"/>
            <a:ext cx="3499812" cy="2605950"/>
          </a:xfrm>
          <a:prstGeom prst="rect">
            <a:avLst/>
          </a:prstGeom>
        </p:spPr>
      </p:pic>
      <p:pic>
        <p:nvPicPr>
          <p:cNvPr id="7" name="Picture 2" descr="PIC">
            <a:extLst>
              <a:ext uri="{FF2B5EF4-FFF2-40B4-BE49-F238E27FC236}">
                <a16:creationId xmlns:a16="http://schemas.microsoft.com/office/drawing/2014/main" id="{2BC97814-8D12-4766-22EC-264CD7735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7341" y="3033113"/>
            <a:ext cx="6470525" cy="28696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IC">
            <a:extLst>
              <a:ext uri="{FF2B5EF4-FFF2-40B4-BE49-F238E27FC236}">
                <a16:creationId xmlns:a16="http://schemas.microsoft.com/office/drawing/2014/main" id="{CE755C1C-9618-61FB-7A5C-D5C8F5FFF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5794" y="6068038"/>
            <a:ext cx="2729966" cy="3027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448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517B-174D-960F-F34E-2ED8F06FEDB8}"/>
              </a:ext>
            </a:extLst>
          </p:cNvPr>
          <p:cNvSpPr>
            <a:spLocks noGrp="1"/>
          </p:cNvSpPr>
          <p:nvPr>
            <p:ph type="body" sz="quarter" idx="17"/>
          </p:nvPr>
        </p:nvSpPr>
        <p:spPr/>
        <p:txBody>
          <a:bodyPr/>
          <a:lstStyle/>
          <a:p>
            <a:pPr marL="342900" indent="-342900">
              <a:buFont typeface="Arial" panose="020B0604020202020204" pitchFamily="34" charset="0"/>
              <a:buChar char="•"/>
            </a:pPr>
            <a:r>
              <a:rPr lang="nl-NL" sz="2800" dirty="0"/>
              <a:t>De </a:t>
            </a:r>
            <a:r>
              <a:rPr lang="nl-NL" sz="2800" b="1" dirty="0"/>
              <a:t>schakelgroep kenmerkt de schakelingen </a:t>
            </a:r>
            <a:r>
              <a:rPr lang="nl-NL" sz="2800" dirty="0"/>
              <a:t>van </a:t>
            </a:r>
            <a:r>
              <a:rPr lang="nl-NL" sz="2800" b="1" dirty="0"/>
              <a:t>primaire en secundaire en de faseverschuiving </a:t>
            </a:r>
            <a:r>
              <a:rPr lang="nl-NL" sz="2800" dirty="0"/>
              <a:t>tussen de </a:t>
            </a:r>
            <a:r>
              <a:rPr lang="nl-NL" sz="2800" b="1" dirty="0"/>
              <a:t>primaire en de secundaire spanning </a:t>
            </a:r>
            <a:endParaRPr lang="nl-BE" sz="2800" b="1" dirty="0"/>
          </a:p>
          <a:p>
            <a:pPr marL="1028700" lvl="1" indent="-342900">
              <a:buFont typeface="Arial" panose="020B0604020202020204" pitchFamily="34" charset="0"/>
              <a:buChar char="•"/>
            </a:pPr>
            <a:r>
              <a:rPr lang="nl-NL" sz="2400" b="1" dirty="0"/>
              <a:t>Wikkelingen </a:t>
            </a:r>
            <a:r>
              <a:rPr lang="nl-NL" sz="2400" dirty="0"/>
              <a:t>van de laagspanningszijde evenals van de hoogspanningszijde kunnen zowel in </a:t>
            </a:r>
            <a:r>
              <a:rPr lang="nl-NL" sz="2400" b="1" dirty="0"/>
              <a:t>ster of in driehoek  </a:t>
            </a:r>
            <a:r>
              <a:rPr lang="nl-NL" sz="2400" dirty="0"/>
              <a:t>geschakeld worden</a:t>
            </a:r>
          </a:p>
          <a:p>
            <a:pPr marL="1028700" lvl="1" indent="-342900">
              <a:buFont typeface="Arial" panose="020B0604020202020204" pitchFamily="34" charset="0"/>
              <a:buChar char="•"/>
            </a:pPr>
            <a:r>
              <a:rPr lang="nl-NL" sz="2400" dirty="0"/>
              <a:t>Een andere methode die soms toegepast wordt, is dat de laagspanningszijde soms in </a:t>
            </a:r>
            <a:r>
              <a:rPr lang="nl-NL" sz="2400" b="1" dirty="0"/>
              <a:t>zigzag geschakeld </a:t>
            </a:r>
            <a:r>
              <a:rPr lang="nl-NL" sz="2400" dirty="0"/>
              <a:t>wordt, dan bevat </a:t>
            </a:r>
            <a:r>
              <a:rPr lang="nl-NL" sz="2400" b="1" dirty="0"/>
              <a:t>de secundaire wikkeling 6 gelijke wikkelingen in plaats van 3</a:t>
            </a:r>
          </a:p>
          <a:p>
            <a:pPr marL="1714500" lvl="2" indent="-342900">
              <a:buFont typeface="Arial" panose="020B0604020202020204" pitchFamily="34" charset="0"/>
              <a:buChar char="•"/>
            </a:pPr>
            <a:r>
              <a:rPr lang="nl-NL" sz="2400" dirty="0"/>
              <a:t>Bij deze methode worden de wikkelingen van één been opgesplitst in 2 helften die men in verschillende fasen opneemt</a:t>
            </a:r>
          </a:p>
          <a:p>
            <a:endParaRPr lang="en-US" dirty="0"/>
          </a:p>
        </p:txBody>
      </p:sp>
      <p:sp>
        <p:nvSpPr>
          <p:cNvPr id="3" name="Title 2">
            <a:extLst>
              <a:ext uri="{FF2B5EF4-FFF2-40B4-BE49-F238E27FC236}">
                <a16:creationId xmlns:a16="http://schemas.microsoft.com/office/drawing/2014/main" id="{F93982B9-8D13-DDA6-5D88-66A781130BE1}"/>
              </a:ext>
            </a:extLst>
          </p:cNvPr>
          <p:cNvSpPr>
            <a:spLocks noGrp="1"/>
          </p:cNvSpPr>
          <p:nvPr>
            <p:ph type="title"/>
          </p:nvPr>
        </p:nvSpPr>
        <p:spPr/>
        <p:txBody>
          <a:bodyPr/>
          <a:lstStyle/>
          <a:p>
            <a:r>
              <a:rPr lang="en-US" dirty="0" err="1"/>
              <a:t>Schakelgroep</a:t>
            </a:r>
            <a:endParaRPr lang="en-US" dirty="0"/>
          </a:p>
        </p:txBody>
      </p:sp>
      <p:sp>
        <p:nvSpPr>
          <p:cNvPr id="4" name="Date Placeholder 3">
            <a:extLst>
              <a:ext uri="{FF2B5EF4-FFF2-40B4-BE49-F238E27FC236}">
                <a16:creationId xmlns:a16="http://schemas.microsoft.com/office/drawing/2014/main" id="{806B273B-B54F-F135-F800-F4D04E1E34E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B330B55D-65B5-F4D2-4611-6C0C03784EB5}"/>
              </a:ext>
            </a:extLst>
          </p:cNvPr>
          <p:cNvSpPr>
            <a:spLocks noGrp="1"/>
          </p:cNvSpPr>
          <p:nvPr>
            <p:ph type="sldNum" sz="quarter" idx="4"/>
          </p:nvPr>
        </p:nvSpPr>
        <p:spPr/>
        <p:txBody>
          <a:bodyPr/>
          <a:lstStyle/>
          <a:p>
            <a:fld id="{B7527A74-2D87-4307-9531-5A57D9647EEB}" type="slidenum">
              <a:rPr lang="nl-BE" smtClean="0"/>
              <a:pPr/>
              <a:t>40</a:t>
            </a:fld>
            <a:endParaRPr lang="nl-BE" dirty="0"/>
          </a:p>
        </p:txBody>
      </p:sp>
      <mc:AlternateContent xmlns:mc="http://schemas.openxmlformats.org/markup-compatibility/2006" xmlns:a14="http://schemas.microsoft.com/office/drawing/2010/main">
        <mc:Choice Requires="a14">
          <p:graphicFrame>
            <p:nvGraphicFramePr>
              <p:cNvPr id="6" name="Tabel 13">
                <a:extLst>
                  <a:ext uri="{FF2B5EF4-FFF2-40B4-BE49-F238E27FC236}">
                    <a16:creationId xmlns:a16="http://schemas.microsoft.com/office/drawing/2014/main" id="{7FF2A35E-824A-714A-D5BF-F779C7E2A399}"/>
                  </a:ext>
                </a:extLst>
              </p:cNvPr>
              <p:cNvGraphicFramePr>
                <a:graphicFrameLocks noGrp="1"/>
              </p:cNvGraphicFramePr>
              <p:nvPr>
                <p:extLst>
                  <p:ext uri="{D42A27DB-BD31-4B8C-83A1-F6EECF244321}">
                    <p14:modId xmlns:p14="http://schemas.microsoft.com/office/powerpoint/2010/main" val="1424268796"/>
                  </p:ext>
                </p:extLst>
              </p:nvPr>
            </p:nvGraphicFramePr>
            <p:xfrm>
              <a:off x="5211065" y="7733602"/>
              <a:ext cx="5599394" cy="1449198"/>
            </p:xfrm>
            <a:graphic>
              <a:graphicData uri="http://schemas.openxmlformats.org/drawingml/2006/table">
                <a:tbl>
                  <a:tblPr firstRow="1" bandRow="1">
                    <a:tableStyleId>{5C22544A-7EE6-4342-B048-85BDC9FD1C3A}</a:tableStyleId>
                  </a:tblPr>
                  <a:tblGrid>
                    <a:gridCol w="1843969">
                      <a:extLst>
                        <a:ext uri="{9D8B030D-6E8A-4147-A177-3AD203B41FA5}">
                          <a16:colId xmlns:a16="http://schemas.microsoft.com/office/drawing/2014/main" val="20000"/>
                        </a:ext>
                      </a:extLst>
                    </a:gridCol>
                    <a:gridCol w="955729">
                      <a:extLst>
                        <a:ext uri="{9D8B030D-6E8A-4147-A177-3AD203B41FA5}">
                          <a16:colId xmlns:a16="http://schemas.microsoft.com/office/drawing/2014/main" val="20001"/>
                        </a:ext>
                      </a:extLst>
                    </a:gridCol>
                    <a:gridCol w="1467941">
                      <a:extLst>
                        <a:ext uri="{9D8B030D-6E8A-4147-A177-3AD203B41FA5}">
                          <a16:colId xmlns:a16="http://schemas.microsoft.com/office/drawing/2014/main" val="20002"/>
                        </a:ext>
                      </a:extLst>
                    </a:gridCol>
                    <a:gridCol w="1331755">
                      <a:extLst>
                        <a:ext uri="{9D8B030D-6E8A-4147-A177-3AD203B41FA5}">
                          <a16:colId xmlns:a16="http://schemas.microsoft.com/office/drawing/2014/main" val="20003"/>
                        </a:ext>
                      </a:extLst>
                    </a:gridCol>
                  </a:tblGrid>
                  <a:tr h="336910">
                    <a:tc>
                      <a:txBody>
                        <a:bodyPr/>
                        <a:lstStyle/>
                        <a:p>
                          <a:pPr algn="ctr"/>
                          <a:r>
                            <a:rPr lang="nl-NL" sz="2400" dirty="0"/>
                            <a:t>Omrekening</a:t>
                          </a:r>
                          <a:endParaRPr lang="nl-BE" sz="2400" dirty="0"/>
                        </a:p>
                      </a:txBody>
                      <a:tcPr/>
                    </a:tc>
                    <a:tc>
                      <a:txBody>
                        <a:bodyPr/>
                        <a:lstStyle/>
                        <a:p>
                          <a:pPr algn="ctr"/>
                          <a:r>
                            <a:rPr lang="nl-NL" sz="2400" dirty="0"/>
                            <a:t>Ster</a:t>
                          </a:r>
                          <a:endParaRPr lang="nl-BE" sz="2400" dirty="0"/>
                        </a:p>
                      </a:txBody>
                      <a:tcPr/>
                    </a:tc>
                    <a:tc>
                      <a:txBody>
                        <a:bodyPr/>
                        <a:lstStyle/>
                        <a:p>
                          <a:pPr algn="ctr"/>
                          <a:r>
                            <a:rPr lang="nl-NL" sz="2400" dirty="0"/>
                            <a:t>Driehoek</a:t>
                          </a:r>
                          <a:endParaRPr lang="nl-BE" sz="2400" dirty="0"/>
                        </a:p>
                      </a:txBody>
                      <a:tcPr/>
                    </a:tc>
                    <a:tc>
                      <a:txBody>
                        <a:bodyPr/>
                        <a:lstStyle/>
                        <a:p>
                          <a:pPr algn="ctr"/>
                          <a:r>
                            <a:rPr lang="nl-NL" sz="2400" dirty="0" err="1"/>
                            <a:t>Zig-zag</a:t>
                          </a:r>
                          <a:endParaRPr lang="nl-BE" sz="2400" dirty="0"/>
                        </a:p>
                      </a:txBody>
                      <a:tcPr/>
                    </a:tc>
                    <a:extLst>
                      <a:ext uri="{0D108BD9-81ED-4DB2-BD59-A6C34878D82A}">
                        <a16:rowId xmlns:a16="http://schemas.microsoft.com/office/drawing/2014/main" val="10000"/>
                      </a:ext>
                    </a:extLst>
                  </a:tr>
                  <a:tr h="477290">
                    <a:tc>
                      <a:txBody>
                        <a:bodyPr/>
                        <a:lstStyle/>
                        <a:p>
                          <a:pPr algn="ctr"/>
                          <a:r>
                            <a:rPr lang="nl-NL" sz="2400" b="0" i="0" u="none" dirty="0"/>
                            <a:t>Fasespanning</a:t>
                          </a:r>
                          <a:endParaRPr lang="nl-BE" sz="2400" b="0" i="0" u="none" dirty="0"/>
                        </a:p>
                      </a:txBody>
                      <a:tcPr/>
                    </a:tc>
                    <a:tc>
                      <a:txBody>
                        <a:bodyPr/>
                        <a:lstStyle/>
                        <a:p>
                          <a:pPr algn="ctr"/>
                          <a:r>
                            <a:rPr lang="nl-NL" sz="2400" b="0" i="0" u="none" dirty="0"/>
                            <a:t>1</a:t>
                          </a:r>
                          <a:endParaRPr lang="nl-BE" sz="2400" b="0" i="0" u="none" dirty="0"/>
                        </a:p>
                      </a:txBody>
                      <a:tcPr/>
                    </a:tc>
                    <a:tc>
                      <a:txBody>
                        <a:bodyPr/>
                        <a:lstStyle/>
                        <a:p>
                          <a:pPr algn="ctr"/>
                          <a:r>
                            <a:rPr lang="nl-NL" sz="2400" b="0" i="0" u="none" dirty="0"/>
                            <a:t>1</a:t>
                          </a:r>
                          <a:endParaRPr lang="nl-BE" sz="2400" b="0" i="0" u="none" dirty="0"/>
                        </a:p>
                      </a:txBody>
                      <a:tcPr/>
                    </a:tc>
                    <a:tc>
                      <a:txBody>
                        <a:bodyPr/>
                        <a:lstStyle/>
                        <a:p>
                          <a:pPr algn="ctr"/>
                          <a14:m>
                            <m:oMath xmlns:m="http://schemas.openxmlformats.org/officeDocument/2006/math">
                              <m:rad>
                                <m:radPr>
                                  <m:degHide m:val="on"/>
                                  <m:ctrlPr>
                                    <a:rPr lang="nl-BE" sz="2400" b="0" i="1" u="none" smtClean="0">
                                      <a:latin typeface="Cambria Math" panose="02040503050406030204" pitchFamily="18" charset="0"/>
                                    </a:rPr>
                                  </m:ctrlPr>
                                </m:radPr>
                                <m:deg/>
                                <m:e>
                                  <m:r>
                                    <a:rPr lang="nl-NL" sz="2400" b="0" i="0" u="none" smtClean="0">
                                      <a:latin typeface="Cambria Math"/>
                                    </a:rPr>
                                    <m:t>3</m:t>
                                  </m:r>
                                </m:e>
                              </m:rad>
                            </m:oMath>
                          </a14:m>
                          <a:r>
                            <a:rPr lang="nl-BE" sz="2400" b="0" i="0" u="none" dirty="0"/>
                            <a:t>/2</a:t>
                          </a:r>
                        </a:p>
                      </a:txBody>
                      <a:tcPr/>
                    </a:tc>
                    <a:extLst>
                      <a:ext uri="{0D108BD9-81ED-4DB2-BD59-A6C34878D82A}">
                        <a16:rowId xmlns:a16="http://schemas.microsoft.com/office/drawing/2014/main" val="10001"/>
                      </a:ext>
                    </a:extLst>
                  </a:tr>
                  <a:tr h="366683">
                    <a:tc>
                      <a:txBody>
                        <a:bodyPr/>
                        <a:lstStyle/>
                        <a:p>
                          <a:pPr algn="ctr"/>
                          <a:r>
                            <a:rPr lang="nl-NL" sz="2400" b="0" i="0" u="none" dirty="0"/>
                            <a:t>Lijnspanning</a:t>
                          </a:r>
                          <a:endParaRPr lang="nl-BE" sz="2400" b="0" i="0" u="none"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nl-BE" sz="2400" b="0" i="1" u="none" smtClean="0">
                                        <a:latin typeface="Cambria Math" panose="02040503050406030204" pitchFamily="18" charset="0"/>
                                      </a:rPr>
                                    </m:ctrlPr>
                                  </m:radPr>
                                  <m:deg/>
                                  <m:e>
                                    <m:r>
                                      <a:rPr lang="nl-NL" sz="2400" b="0" i="0" u="none" smtClean="0">
                                        <a:latin typeface="Cambria Math"/>
                                      </a:rPr>
                                      <m:t>3</m:t>
                                    </m:r>
                                  </m:e>
                                </m:rad>
                              </m:oMath>
                            </m:oMathPara>
                          </a14:m>
                          <a:endParaRPr lang="nl-BE" sz="2400" b="0" i="0" u="none" dirty="0"/>
                        </a:p>
                      </a:txBody>
                      <a:tcPr/>
                    </a:tc>
                    <a:tc>
                      <a:txBody>
                        <a:bodyPr/>
                        <a:lstStyle/>
                        <a:p>
                          <a:pPr algn="ctr"/>
                          <a:r>
                            <a:rPr lang="nl-NL" sz="2400" b="0" i="0" u="none" dirty="0"/>
                            <a:t>1</a:t>
                          </a:r>
                          <a:endParaRPr lang="nl-BE" sz="2400" b="0" i="0" u="none" dirty="0"/>
                        </a:p>
                      </a:txBody>
                      <a:tcPr/>
                    </a:tc>
                    <a:tc>
                      <a:txBody>
                        <a:bodyPr/>
                        <a:lstStyle/>
                        <a:p>
                          <a:pPr algn="ctr"/>
                          <a:r>
                            <a:rPr lang="nl-NL" sz="2400" b="0" i="0" u="none" dirty="0"/>
                            <a:t>3/2</a:t>
                          </a:r>
                          <a:endParaRPr lang="nl-BE" sz="2400" b="0" i="0" u="none"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el 13">
                <a:extLst>
                  <a:ext uri="{FF2B5EF4-FFF2-40B4-BE49-F238E27FC236}">
                    <a16:creationId xmlns:a16="http://schemas.microsoft.com/office/drawing/2014/main" id="{7FF2A35E-824A-714A-D5BF-F779C7E2A399}"/>
                  </a:ext>
                </a:extLst>
              </p:cNvPr>
              <p:cNvGraphicFramePr>
                <a:graphicFrameLocks noGrp="1"/>
              </p:cNvGraphicFramePr>
              <p:nvPr>
                <p:extLst>
                  <p:ext uri="{D42A27DB-BD31-4B8C-83A1-F6EECF244321}">
                    <p14:modId xmlns:p14="http://schemas.microsoft.com/office/powerpoint/2010/main" val="1424268796"/>
                  </p:ext>
                </p:extLst>
              </p:nvPr>
            </p:nvGraphicFramePr>
            <p:xfrm>
              <a:off x="5211065" y="7733602"/>
              <a:ext cx="5599394" cy="1449198"/>
            </p:xfrm>
            <a:graphic>
              <a:graphicData uri="http://schemas.openxmlformats.org/drawingml/2006/table">
                <a:tbl>
                  <a:tblPr firstRow="1" bandRow="1">
                    <a:tableStyleId>{5C22544A-7EE6-4342-B048-85BDC9FD1C3A}</a:tableStyleId>
                  </a:tblPr>
                  <a:tblGrid>
                    <a:gridCol w="1843969">
                      <a:extLst>
                        <a:ext uri="{9D8B030D-6E8A-4147-A177-3AD203B41FA5}">
                          <a16:colId xmlns:a16="http://schemas.microsoft.com/office/drawing/2014/main" val="20000"/>
                        </a:ext>
                      </a:extLst>
                    </a:gridCol>
                    <a:gridCol w="955729">
                      <a:extLst>
                        <a:ext uri="{9D8B030D-6E8A-4147-A177-3AD203B41FA5}">
                          <a16:colId xmlns:a16="http://schemas.microsoft.com/office/drawing/2014/main" val="20001"/>
                        </a:ext>
                      </a:extLst>
                    </a:gridCol>
                    <a:gridCol w="1467941">
                      <a:extLst>
                        <a:ext uri="{9D8B030D-6E8A-4147-A177-3AD203B41FA5}">
                          <a16:colId xmlns:a16="http://schemas.microsoft.com/office/drawing/2014/main" val="20002"/>
                        </a:ext>
                      </a:extLst>
                    </a:gridCol>
                    <a:gridCol w="1331755">
                      <a:extLst>
                        <a:ext uri="{9D8B030D-6E8A-4147-A177-3AD203B41FA5}">
                          <a16:colId xmlns:a16="http://schemas.microsoft.com/office/drawing/2014/main" val="20003"/>
                        </a:ext>
                      </a:extLst>
                    </a:gridCol>
                  </a:tblGrid>
                  <a:tr h="457200">
                    <a:tc>
                      <a:txBody>
                        <a:bodyPr/>
                        <a:lstStyle/>
                        <a:p>
                          <a:pPr algn="ctr"/>
                          <a:r>
                            <a:rPr lang="nl-NL" sz="2400" dirty="0"/>
                            <a:t>Omrekening</a:t>
                          </a:r>
                          <a:endParaRPr lang="nl-BE" sz="2400" dirty="0"/>
                        </a:p>
                      </a:txBody>
                      <a:tcPr/>
                    </a:tc>
                    <a:tc>
                      <a:txBody>
                        <a:bodyPr/>
                        <a:lstStyle/>
                        <a:p>
                          <a:pPr algn="ctr"/>
                          <a:r>
                            <a:rPr lang="nl-NL" sz="2400" dirty="0"/>
                            <a:t>Ster</a:t>
                          </a:r>
                          <a:endParaRPr lang="nl-BE" sz="2400" dirty="0"/>
                        </a:p>
                      </a:txBody>
                      <a:tcPr/>
                    </a:tc>
                    <a:tc>
                      <a:txBody>
                        <a:bodyPr/>
                        <a:lstStyle/>
                        <a:p>
                          <a:pPr algn="ctr"/>
                          <a:r>
                            <a:rPr lang="nl-NL" sz="2400" dirty="0"/>
                            <a:t>Driehoek</a:t>
                          </a:r>
                          <a:endParaRPr lang="nl-BE" sz="2400" dirty="0"/>
                        </a:p>
                      </a:txBody>
                      <a:tcPr/>
                    </a:tc>
                    <a:tc>
                      <a:txBody>
                        <a:bodyPr/>
                        <a:lstStyle/>
                        <a:p>
                          <a:pPr algn="ctr"/>
                          <a:r>
                            <a:rPr lang="nl-NL" sz="2400" dirty="0" err="1"/>
                            <a:t>Zig-zag</a:t>
                          </a:r>
                          <a:endParaRPr lang="nl-BE" sz="2400" dirty="0"/>
                        </a:p>
                      </a:txBody>
                      <a:tcPr/>
                    </a:tc>
                    <a:extLst>
                      <a:ext uri="{0D108BD9-81ED-4DB2-BD59-A6C34878D82A}">
                        <a16:rowId xmlns:a16="http://schemas.microsoft.com/office/drawing/2014/main" val="10000"/>
                      </a:ext>
                    </a:extLst>
                  </a:tr>
                  <a:tr h="491681">
                    <a:tc>
                      <a:txBody>
                        <a:bodyPr/>
                        <a:lstStyle/>
                        <a:p>
                          <a:pPr algn="ctr"/>
                          <a:r>
                            <a:rPr lang="nl-NL" sz="2400" b="0" i="0" u="none" dirty="0"/>
                            <a:t>Fasespanning</a:t>
                          </a:r>
                          <a:endParaRPr lang="nl-BE" sz="2400" b="0" i="0" u="none" dirty="0"/>
                        </a:p>
                      </a:txBody>
                      <a:tcPr/>
                    </a:tc>
                    <a:tc>
                      <a:txBody>
                        <a:bodyPr/>
                        <a:lstStyle/>
                        <a:p>
                          <a:pPr algn="ctr"/>
                          <a:r>
                            <a:rPr lang="nl-NL" sz="2400" b="0" i="0" u="none" dirty="0"/>
                            <a:t>1</a:t>
                          </a:r>
                          <a:endParaRPr lang="nl-BE" sz="2400" b="0" i="0" u="none" dirty="0"/>
                        </a:p>
                      </a:txBody>
                      <a:tcPr/>
                    </a:tc>
                    <a:tc>
                      <a:txBody>
                        <a:bodyPr/>
                        <a:lstStyle/>
                        <a:p>
                          <a:pPr algn="ctr"/>
                          <a:r>
                            <a:rPr lang="nl-NL" sz="2400" b="0" i="0" u="none" dirty="0"/>
                            <a:t>1</a:t>
                          </a:r>
                          <a:endParaRPr lang="nl-BE" sz="2400" b="0" i="0" u="none" dirty="0"/>
                        </a:p>
                      </a:txBody>
                      <a:tcPr/>
                    </a:tc>
                    <a:tc>
                      <a:txBody>
                        <a:bodyPr/>
                        <a:lstStyle/>
                        <a:p>
                          <a:endParaRPr lang="en-US"/>
                        </a:p>
                      </a:txBody>
                      <a:tcPr>
                        <a:blipFill>
                          <a:blip r:embed="rId2"/>
                          <a:stretch>
                            <a:fillRect l="-320548" t="-101235" r="-1826" b="-120988"/>
                          </a:stretch>
                        </a:blipFill>
                      </a:tcPr>
                    </a:tc>
                    <a:extLst>
                      <a:ext uri="{0D108BD9-81ED-4DB2-BD59-A6C34878D82A}">
                        <a16:rowId xmlns:a16="http://schemas.microsoft.com/office/drawing/2014/main" val="10001"/>
                      </a:ext>
                    </a:extLst>
                  </a:tr>
                  <a:tr h="500317">
                    <a:tc>
                      <a:txBody>
                        <a:bodyPr/>
                        <a:lstStyle/>
                        <a:p>
                          <a:pPr algn="ctr"/>
                          <a:r>
                            <a:rPr lang="nl-NL" sz="2400" b="0" i="0" u="none" dirty="0"/>
                            <a:t>Lijnspanning</a:t>
                          </a:r>
                          <a:endParaRPr lang="nl-BE" sz="2400" b="0" i="0" u="none" dirty="0"/>
                        </a:p>
                      </a:txBody>
                      <a:tcPr/>
                    </a:tc>
                    <a:tc>
                      <a:txBody>
                        <a:bodyPr/>
                        <a:lstStyle/>
                        <a:p>
                          <a:endParaRPr lang="en-US"/>
                        </a:p>
                      </a:txBody>
                      <a:tcPr>
                        <a:blipFill>
                          <a:blip r:embed="rId2"/>
                          <a:stretch>
                            <a:fillRect l="-193631" t="-196386" r="-295541" b="-18072"/>
                          </a:stretch>
                        </a:blipFill>
                      </a:tcPr>
                    </a:tc>
                    <a:tc>
                      <a:txBody>
                        <a:bodyPr/>
                        <a:lstStyle/>
                        <a:p>
                          <a:pPr algn="ctr"/>
                          <a:r>
                            <a:rPr lang="nl-NL" sz="2400" b="0" i="0" u="none" dirty="0"/>
                            <a:t>1</a:t>
                          </a:r>
                          <a:endParaRPr lang="nl-BE" sz="2400" b="0" i="0" u="none" dirty="0"/>
                        </a:p>
                      </a:txBody>
                      <a:tcPr/>
                    </a:tc>
                    <a:tc>
                      <a:txBody>
                        <a:bodyPr/>
                        <a:lstStyle/>
                        <a:p>
                          <a:pPr algn="ctr"/>
                          <a:r>
                            <a:rPr lang="nl-NL" sz="2400" b="0" i="0" u="none" dirty="0"/>
                            <a:t>3/2</a:t>
                          </a:r>
                          <a:endParaRPr lang="nl-BE" sz="2400" b="0" i="0" u="none" dirty="0"/>
                        </a:p>
                      </a:txBody>
                      <a:tcPr/>
                    </a:tc>
                    <a:extLst>
                      <a:ext uri="{0D108BD9-81ED-4DB2-BD59-A6C34878D82A}">
                        <a16:rowId xmlns:a16="http://schemas.microsoft.com/office/drawing/2014/main" val="10002"/>
                      </a:ext>
                    </a:extLst>
                  </a:tr>
                </a:tbl>
              </a:graphicData>
            </a:graphic>
          </p:graphicFrame>
        </mc:Fallback>
      </mc:AlternateContent>
      <p:pic>
        <p:nvPicPr>
          <p:cNvPr id="7" name="Picture 5">
            <a:extLst>
              <a:ext uri="{FF2B5EF4-FFF2-40B4-BE49-F238E27FC236}">
                <a16:creationId xmlns:a16="http://schemas.microsoft.com/office/drawing/2014/main" id="{B3E88CFD-24DA-3E5A-B589-9435D413C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068" y="5680971"/>
            <a:ext cx="3613172" cy="1898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a:extLst>
              <a:ext uri="{FF2B5EF4-FFF2-40B4-BE49-F238E27FC236}">
                <a16:creationId xmlns:a16="http://schemas.microsoft.com/office/drawing/2014/main" id="{73BEB603-BEB6-07E5-EF19-7FDF7CA9C0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4957" y="5687562"/>
            <a:ext cx="4144200" cy="167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Star-zig/zag transformer | Download Scientific Diagram">
            <a:extLst>
              <a:ext uri="{FF2B5EF4-FFF2-40B4-BE49-F238E27FC236}">
                <a16:creationId xmlns:a16="http://schemas.microsoft.com/office/drawing/2014/main" id="{EF2FCE54-C62C-74E1-8D7B-BF9AEBF645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42" b="7207"/>
          <a:stretch/>
        </p:blipFill>
        <p:spPr bwMode="auto">
          <a:xfrm>
            <a:off x="12213971" y="5680971"/>
            <a:ext cx="2731477" cy="3339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682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F87FBC-3532-F4B3-092C-3CE2165A9594}"/>
              </a:ext>
            </a:extLst>
          </p:cNvPr>
          <p:cNvSpPr>
            <a:spLocks noGrp="1"/>
          </p:cNvSpPr>
          <p:nvPr>
            <p:ph type="body" sz="quarter" idx="17"/>
          </p:nvPr>
        </p:nvSpPr>
        <p:spPr>
          <a:xfrm>
            <a:off x="1057275" y="2154389"/>
            <a:ext cx="16575629" cy="6103800"/>
          </a:xfrm>
        </p:spPr>
        <p:txBody>
          <a:bodyPr/>
          <a:lstStyle/>
          <a:p>
            <a:pPr marL="457200" indent="-457200">
              <a:buFont typeface="Arial" panose="020B0604020202020204" pitchFamily="34" charset="0"/>
              <a:buChar char="•"/>
            </a:pPr>
            <a:r>
              <a:rPr lang="nl-NL" sz="2800" b="1" dirty="0"/>
              <a:t>Schakelwijze aan de hoogspannings- en de laagspanningszijde </a:t>
            </a:r>
            <a:r>
              <a:rPr lang="nl-NL" sz="2800" dirty="0"/>
              <a:t>worden respectievelijk met </a:t>
            </a:r>
            <a:r>
              <a:rPr lang="nl-NL" sz="2800" b="1" dirty="0"/>
              <a:t>hoofdletters en kleine letters aangegeven</a:t>
            </a:r>
          </a:p>
          <a:p>
            <a:pPr marL="1143000" lvl="1" indent="-457200">
              <a:buFont typeface="Arial" panose="020B0604020202020204" pitchFamily="34" charset="0"/>
              <a:buChar char="•"/>
            </a:pPr>
            <a:r>
              <a:rPr lang="nl-NL" sz="2400" dirty="0" err="1"/>
              <a:t>Y,y</a:t>
            </a:r>
            <a:r>
              <a:rPr lang="nl-NL" sz="2400" dirty="0"/>
              <a:t> = ster-ster</a:t>
            </a:r>
          </a:p>
          <a:p>
            <a:pPr marL="1143000" lvl="1" indent="-457200">
              <a:buFont typeface="Arial" panose="020B0604020202020204" pitchFamily="34" charset="0"/>
              <a:buChar char="•"/>
            </a:pPr>
            <a:r>
              <a:rPr lang="nl-NL" sz="2400" dirty="0" err="1"/>
              <a:t>D,d</a:t>
            </a:r>
            <a:r>
              <a:rPr lang="nl-NL" sz="2400" dirty="0"/>
              <a:t> = driehoek-driehoek</a:t>
            </a:r>
          </a:p>
          <a:p>
            <a:pPr marL="1143000" lvl="1" indent="-457200">
              <a:buFont typeface="Arial" panose="020B0604020202020204" pitchFamily="34" charset="0"/>
              <a:buChar char="•"/>
            </a:pPr>
            <a:r>
              <a:rPr lang="nl-NL" sz="2400" dirty="0" err="1"/>
              <a:t>z</a:t>
            </a:r>
            <a:r>
              <a:rPr lang="nl-NL" sz="2400" dirty="0"/>
              <a:t> = zigzagschakeling</a:t>
            </a:r>
            <a:br>
              <a:rPr lang="nl-NL" sz="2400" dirty="0"/>
            </a:br>
            <a:r>
              <a:rPr lang="nl-NL" sz="2400" dirty="0">
                <a:sym typeface="Wingdings" panose="05000000000000000000" pitchFamily="2" charset="2"/>
              </a:rPr>
              <a:t> </a:t>
            </a:r>
            <a:r>
              <a:rPr lang="nl-NL" sz="2400" dirty="0"/>
              <a:t>6 combinaties voor de schakelingen van de wikkelingen!</a:t>
            </a:r>
          </a:p>
          <a:p>
            <a:pPr marL="1143000" lvl="1" indent="-457200">
              <a:buFont typeface="Arial" panose="020B0604020202020204" pitchFamily="34" charset="0"/>
              <a:buChar char="•"/>
            </a:pPr>
            <a:endParaRPr lang="nl-NL" sz="2800" dirty="0"/>
          </a:p>
          <a:p>
            <a:pPr marL="457200" indent="-457200">
              <a:buFont typeface="Arial" panose="020B0604020202020204" pitchFamily="34" charset="0"/>
              <a:buChar char="•"/>
            </a:pPr>
            <a:r>
              <a:rPr lang="nl-NL" sz="2800" b="1" dirty="0"/>
              <a:t>Klokgetal:</a:t>
            </a:r>
          </a:p>
          <a:p>
            <a:pPr marL="1143000" lvl="1" indent="-457200">
              <a:buFont typeface="Arial" panose="020B0604020202020204" pitchFamily="34" charset="0"/>
              <a:buChar char="•"/>
            </a:pPr>
            <a:r>
              <a:rPr lang="nl-NL" sz="2400" b="1" dirty="0"/>
              <a:t>De faseverschuiving  </a:t>
            </a:r>
            <a:r>
              <a:rPr lang="nl-NL" sz="2400" dirty="0"/>
              <a:t>tussen de </a:t>
            </a:r>
            <a:r>
              <a:rPr lang="nl-NL" sz="2400" b="1" dirty="0"/>
              <a:t>primaire en secundaire spanning </a:t>
            </a:r>
            <a:r>
              <a:rPr lang="nl-NL" sz="2400" dirty="0"/>
              <a:t>wordt aangegeven door </a:t>
            </a:r>
            <a:r>
              <a:rPr lang="nl-NL" sz="2400" b="1" dirty="0"/>
              <a:t>het klokgetal </a:t>
            </a:r>
            <a:r>
              <a:rPr lang="nl-NL" sz="2400" dirty="0"/>
              <a:t>(als veelvoud van 30°)</a:t>
            </a:r>
          </a:p>
          <a:p>
            <a:pPr marL="2514600" lvl="3" indent="-457200">
              <a:buFont typeface="Arial" panose="020B0604020202020204" pitchFamily="34" charset="0"/>
              <a:buChar char="•"/>
            </a:pPr>
            <a:r>
              <a:rPr lang="nl-NL" sz="2400" dirty="0"/>
              <a:t>Hoekverplaatsing = fasehoek in graden tussen </a:t>
            </a:r>
            <a:r>
              <a:rPr lang="nl-NL" sz="2400" b="1" dirty="0"/>
              <a:t>line-</a:t>
            </a:r>
            <a:r>
              <a:rPr lang="nl-NL" sz="2400" b="1" dirty="0" err="1"/>
              <a:t>to</a:t>
            </a:r>
            <a:r>
              <a:rPr lang="nl-NL" sz="2400" b="1" dirty="0"/>
              <a:t>-</a:t>
            </a:r>
            <a:r>
              <a:rPr lang="nl-NL" sz="2400" b="1" dirty="0" err="1"/>
              <a:t>neutral</a:t>
            </a:r>
            <a:r>
              <a:rPr lang="nl-NL" sz="2400" b="1" dirty="0"/>
              <a:t> van primaire </a:t>
            </a:r>
            <a:r>
              <a:rPr lang="nl-NL" sz="2400" dirty="0"/>
              <a:t>en de overeenkomstige </a:t>
            </a:r>
            <a:r>
              <a:rPr lang="nl-NL" sz="2400" b="1" dirty="0"/>
              <a:t>line-</a:t>
            </a:r>
            <a:r>
              <a:rPr lang="nl-NL" sz="2400" b="1" dirty="0" err="1"/>
              <a:t>to</a:t>
            </a:r>
            <a:r>
              <a:rPr lang="nl-NL" sz="2400" b="1" dirty="0"/>
              <a:t>-</a:t>
            </a:r>
            <a:r>
              <a:rPr lang="nl-NL" sz="2400" b="1" dirty="0" err="1"/>
              <a:t>neutral</a:t>
            </a:r>
            <a:r>
              <a:rPr lang="nl-NL" sz="2400" b="1" dirty="0"/>
              <a:t> van de secundaire </a:t>
            </a:r>
          </a:p>
          <a:p>
            <a:pPr marL="2514600" lvl="3" indent="-457200">
              <a:buFont typeface="Arial" panose="020B0604020202020204" pitchFamily="34" charset="0"/>
              <a:buChar char="•"/>
            </a:pPr>
            <a:r>
              <a:rPr lang="nl-NL" sz="2400" dirty="0"/>
              <a:t>Vb. Vector V van primaire wikkeling wijst naar 12 uur en vector v van de secundaire </a:t>
            </a:r>
            <a:br>
              <a:rPr lang="nl-NL" sz="2400" dirty="0"/>
            </a:br>
            <a:r>
              <a:rPr lang="nl-NL" sz="2400" dirty="0"/>
              <a:t>sterwikkeling wijst naar 5 uur (faseverschuiving van 5 x 30° = 150° aanwezig)</a:t>
            </a:r>
          </a:p>
          <a:p>
            <a:pPr marL="2514600" lvl="3" indent="-457200">
              <a:buFont typeface="Arial" panose="020B0604020202020204" pitchFamily="34" charset="0"/>
              <a:buChar char="•"/>
            </a:pPr>
            <a:r>
              <a:rPr lang="nl-NL" sz="2400" dirty="0"/>
              <a:t>Worden ingedeeld in 4 schakelgroepen, die kan je per schakelgroep</a:t>
            </a:r>
            <a:br>
              <a:rPr lang="nl-NL" sz="2400" dirty="0"/>
            </a:br>
            <a:r>
              <a:rPr lang="nl-NL" sz="2400" dirty="0"/>
              <a:t>parallel schakelen (vb. 0 en 4)</a:t>
            </a:r>
          </a:p>
          <a:p>
            <a:endParaRPr lang="en-US" dirty="0"/>
          </a:p>
        </p:txBody>
      </p:sp>
      <p:sp>
        <p:nvSpPr>
          <p:cNvPr id="3" name="Title 2">
            <a:extLst>
              <a:ext uri="{FF2B5EF4-FFF2-40B4-BE49-F238E27FC236}">
                <a16:creationId xmlns:a16="http://schemas.microsoft.com/office/drawing/2014/main" id="{DF271324-96C8-183D-F3C8-60A8DAF9C1A3}"/>
              </a:ext>
            </a:extLst>
          </p:cNvPr>
          <p:cNvSpPr>
            <a:spLocks noGrp="1"/>
          </p:cNvSpPr>
          <p:nvPr>
            <p:ph type="title"/>
          </p:nvPr>
        </p:nvSpPr>
        <p:spPr/>
        <p:txBody>
          <a:bodyPr/>
          <a:lstStyle/>
          <a:p>
            <a:r>
              <a:rPr lang="en-US" dirty="0" err="1"/>
              <a:t>Schakelgroep</a:t>
            </a:r>
            <a:endParaRPr lang="en-US" dirty="0"/>
          </a:p>
        </p:txBody>
      </p:sp>
      <p:sp>
        <p:nvSpPr>
          <p:cNvPr id="4" name="Date Placeholder 3">
            <a:extLst>
              <a:ext uri="{FF2B5EF4-FFF2-40B4-BE49-F238E27FC236}">
                <a16:creationId xmlns:a16="http://schemas.microsoft.com/office/drawing/2014/main" id="{9DD3A6DE-17BF-2DF9-179D-17E3927F9F0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2F529146-B222-E7CC-8F24-7EC81CE58EA8}"/>
              </a:ext>
            </a:extLst>
          </p:cNvPr>
          <p:cNvSpPr>
            <a:spLocks noGrp="1"/>
          </p:cNvSpPr>
          <p:nvPr>
            <p:ph type="sldNum" sz="quarter" idx="4"/>
          </p:nvPr>
        </p:nvSpPr>
        <p:spPr/>
        <p:txBody>
          <a:bodyPr/>
          <a:lstStyle/>
          <a:p>
            <a:fld id="{B7527A74-2D87-4307-9531-5A57D9647EEB}" type="slidenum">
              <a:rPr lang="nl-BE" smtClean="0"/>
              <a:pPr/>
              <a:t>41</a:t>
            </a:fld>
            <a:endParaRPr lang="nl-BE" dirty="0"/>
          </a:p>
        </p:txBody>
      </p:sp>
      <p:pic>
        <p:nvPicPr>
          <p:cNvPr id="6" name="Picture 3">
            <a:extLst>
              <a:ext uri="{FF2B5EF4-FFF2-40B4-BE49-F238E27FC236}">
                <a16:creationId xmlns:a16="http://schemas.microsoft.com/office/drawing/2014/main" id="{5E7121DE-CEF4-9195-927B-19FDFB24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1360" y="6572696"/>
            <a:ext cx="3138325" cy="3588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id="{D05258BB-3376-D18D-FFF2-C18C015E0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8470" y="8607698"/>
            <a:ext cx="5675610" cy="139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8115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840314-D32C-AE0A-3AC0-C69C2BFA9497}"/>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1590A078-11B8-A53F-5C87-296DF33BD0AA}"/>
              </a:ext>
            </a:extLst>
          </p:cNvPr>
          <p:cNvSpPr>
            <a:spLocks noGrp="1"/>
          </p:cNvSpPr>
          <p:nvPr>
            <p:ph type="title"/>
          </p:nvPr>
        </p:nvSpPr>
        <p:spPr/>
        <p:txBody>
          <a:bodyPr/>
          <a:lstStyle/>
          <a:p>
            <a:r>
              <a:rPr lang="en-US" dirty="0" err="1"/>
              <a:t>Schakelgroep</a:t>
            </a:r>
            <a:endParaRPr lang="en-US" dirty="0"/>
          </a:p>
        </p:txBody>
      </p:sp>
      <p:sp>
        <p:nvSpPr>
          <p:cNvPr id="4" name="Date Placeholder 3">
            <a:extLst>
              <a:ext uri="{FF2B5EF4-FFF2-40B4-BE49-F238E27FC236}">
                <a16:creationId xmlns:a16="http://schemas.microsoft.com/office/drawing/2014/main" id="{6EE8A59A-0BB9-C956-E406-D2ADC565042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D8CE1DB-EAEB-24EE-FF14-5CD26A40A5E6}"/>
              </a:ext>
            </a:extLst>
          </p:cNvPr>
          <p:cNvSpPr>
            <a:spLocks noGrp="1"/>
          </p:cNvSpPr>
          <p:nvPr>
            <p:ph type="sldNum" sz="quarter" idx="4"/>
          </p:nvPr>
        </p:nvSpPr>
        <p:spPr/>
        <p:txBody>
          <a:bodyPr/>
          <a:lstStyle/>
          <a:p>
            <a:fld id="{B7527A74-2D87-4307-9531-5A57D9647EEB}" type="slidenum">
              <a:rPr lang="nl-BE" smtClean="0"/>
              <a:pPr/>
              <a:t>42</a:t>
            </a:fld>
            <a:endParaRPr lang="nl-BE" dirty="0"/>
          </a:p>
        </p:txBody>
      </p:sp>
      <p:pic>
        <p:nvPicPr>
          <p:cNvPr id="6" name="Picture 5">
            <a:extLst>
              <a:ext uri="{FF2B5EF4-FFF2-40B4-BE49-F238E27FC236}">
                <a16:creationId xmlns:a16="http://schemas.microsoft.com/office/drawing/2014/main" id="{298C3173-89A8-18C8-D8BC-3F42C6428207}"/>
              </a:ext>
            </a:extLst>
          </p:cNvPr>
          <p:cNvPicPr>
            <a:picLocks noChangeAspect="1"/>
          </p:cNvPicPr>
          <p:nvPr/>
        </p:nvPicPr>
        <p:blipFill>
          <a:blip r:embed="rId2"/>
          <a:stretch>
            <a:fillRect/>
          </a:stretch>
        </p:blipFill>
        <p:spPr>
          <a:xfrm>
            <a:off x="2513262" y="2725818"/>
            <a:ext cx="11366228" cy="4731862"/>
          </a:xfrm>
          <a:prstGeom prst="rect">
            <a:avLst/>
          </a:prstGeom>
        </p:spPr>
      </p:pic>
      <p:pic>
        <p:nvPicPr>
          <p:cNvPr id="7" name="Picture 6">
            <a:extLst>
              <a:ext uri="{FF2B5EF4-FFF2-40B4-BE49-F238E27FC236}">
                <a16:creationId xmlns:a16="http://schemas.microsoft.com/office/drawing/2014/main" id="{4AABB3D0-887F-5083-1F33-16E822C8FA0A}"/>
              </a:ext>
            </a:extLst>
          </p:cNvPr>
          <p:cNvPicPr>
            <a:picLocks noChangeAspect="1"/>
          </p:cNvPicPr>
          <p:nvPr/>
        </p:nvPicPr>
        <p:blipFill>
          <a:blip r:embed="rId3"/>
          <a:stretch>
            <a:fillRect/>
          </a:stretch>
        </p:blipFill>
        <p:spPr>
          <a:xfrm>
            <a:off x="6892743" y="7881938"/>
            <a:ext cx="2828925" cy="11525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4522BB-5117-6528-D328-5638948DA7FC}"/>
                  </a:ext>
                </a:extLst>
              </p:cNvPr>
              <p:cNvSpPr txBox="1"/>
              <p:nvPr/>
            </p:nvSpPr>
            <p:spPr>
              <a:xfrm>
                <a:off x="10260529" y="2471389"/>
                <a:ext cx="1104085" cy="508857"/>
              </a:xfrm>
              <a:prstGeom prst="rect">
                <a:avLst/>
              </a:prstGeom>
              <a:noFill/>
            </p:spPr>
            <p:txBody>
              <a:bodyPr wrap="none" rtlCol="0">
                <a:spAutoFit/>
              </a:bodyPr>
              <a:lstStyle/>
              <a:p>
                <a14:m>
                  <m:oMath xmlns:m="http://schemas.openxmlformats.org/officeDocument/2006/math">
                    <m:acc>
                      <m:accPr>
                        <m:chr m:val="⃗"/>
                        <m:ctrlPr>
                          <a:rPr lang="nl-BE" sz="2400" i="1" smtClean="0">
                            <a:latin typeface="Cambria Math" panose="02040503050406030204" pitchFamily="18" charset="0"/>
                          </a:rPr>
                        </m:ctrlPr>
                      </m:accPr>
                      <m:e>
                        <m:r>
                          <a:rPr lang="nl-BE" sz="2400" b="0" i="1" smtClean="0">
                            <a:latin typeface="Cambria Math" panose="02040503050406030204" pitchFamily="18" charset="0"/>
                          </a:rPr>
                          <m:t>𝐴</m:t>
                        </m:r>
                      </m:e>
                    </m:acc>
                  </m:oMath>
                </a14:m>
                <a:r>
                  <a:rPr lang="en-US" sz="2400" dirty="0"/>
                  <a:t> =</a:t>
                </a:r>
                <a:r>
                  <a:rPr lang="nl-BE" sz="2400" dirty="0"/>
                  <a:t> </a:t>
                </a:r>
                <a14:m>
                  <m:oMath xmlns:m="http://schemas.openxmlformats.org/officeDocument/2006/math">
                    <m:acc>
                      <m:accPr>
                        <m:chr m:val="⃗"/>
                        <m:ctrlPr>
                          <a:rPr lang="nl-BE" sz="2400" i="1">
                            <a:latin typeface="Cambria Math" panose="02040503050406030204" pitchFamily="18" charset="0"/>
                          </a:rPr>
                        </m:ctrlPr>
                      </m:accPr>
                      <m:e>
                        <m:r>
                          <a:rPr lang="nl-BE" sz="2400" i="1">
                            <a:latin typeface="Cambria Math" panose="02040503050406030204" pitchFamily="18" charset="0"/>
                          </a:rPr>
                          <m:t>𝐴𝑁</m:t>
                        </m:r>
                      </m:e>
                    </m:acc>
                  </m:oMath>
                </a14:m>
                <a:endParaRPr lang="en-US" sz="2400" dirty="0"/>
              </a:p>
            </p:txBody>
          </p:sp>
        </mc:Choice>
        <mc:Fallback xmlns="">
          <p:sp>
            <p:nvSpPr>
              <p:cNvPr id="8" name="TextBox 7">
                <a:extLst>
                  <a:ext uri="{FF2B5EF4-FFF2-40B4-BE49-F238E27FC236}">
                    <a16:creationId xmlns:a16="http://schemas.microsoft.com/office/drawing/2014/main" id="{FE4522BB-5117-6528-D328-5638948DA7FC}"/>
                  </a:ext>
                </a:extLst>
              </p:cNvPr>
              <p:cNvSpPr txBox="1">
                <a:spLocks noRot="1" noChangeAspect="1" noMove="1" noResize="1" noEditPoints="1" noAdjustHandles="1" noChangeArrowheads="1" noChangeShapeType="1" noTextEdit="1"/>
              </p:cNvSpPr>
              <p:nvPr/>
            </p:nvSpPr>
            <p:spPr>
              <a:xfrm>
                <a:off x="10260529" y="2471389"/>
                <a:ext cx="1104085" cy="508857"/>
              </a:xfrm>
              <a:prstGeom prst="rect">
                <a:avLst/>
              </a:prstGeom>
              <a:blipFill>
                <a:blip r:embed="rId4"/>
                <a:stretch>
                  <a:fillRect b="-26190"/>
                </a:stretch>
              </a:blipFill>
            </p:spPr>
            <p:txBody>
              <a:bodyPr/>
              <a:lstStyle/>
              <a:p>
                <a:r>
                  <a:rPr lang="en-US">
                    <a:noFill/>
                  </a:rPr>
                  <a:t> </a:t>
                </a:r>
              </a:p>
            </p:txBody>
          </p:sp>
        </mc:Fallback>
      </mc:AlternateContent>
    </p:spTree>
    <p:extLst>
      <p:ext uri="{BB962C8B-B14F-4D97-AF65-F5344CB8AC3E}">
        <p14:creationId xmlns:p14="http://schemas.microsoft.com/office/powerpoint/2010/main" val="17541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344396-2E77-20F5-B677-7164043770B8}"/>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268C7C74-99D0-A3A1-B1B2-AFEB742D7A4F}"/>
              </a:ext>
            </a:extLst>
          </p:cNvPr>
          <p:cNvSpPr>
            <a:spLocks noGrp="1"/>
          </p:cNvSpPr>
          <p:nvPr>
            <p:ph type="title"/>
          </p:nvPr>
        </p:nvSpPr>
        <p:spPr/>
        <p:txBody>
          <a:bodyPr/>
          <a:lstStyle/>
          <a:p>
            <a:r>
              <a:rPr lang="en-US" dirty="0" err="1"/>
              <a:t>Schakelgroep</a:t>
            </a:r>
            <a:endParaRPr lang="en-US" dirty="0"/>
          </a:p>
        </p:txBody>
      </p:sp>
      <p:sp>
        <p:nvSpPr>
          <p:cNvPr id="4" name="Date Placeholder 3">
            <a:extLst>
              <a:ext uri="{FF2B5EF4-FFF2-40B4-BE49-F238E27FC236}">
                <a16:creationId xmlns:a16="http://schemas.microsoft.com/office/drawing/2014/main" id="{84589629-2306-9041-B741-D95F412387E9}"/>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ED0A2B1-AD79-8181-386D-4E9AAFF1BA0F}"/>
              </a:ext>
            </a:extLst>
          </p:cNvPr>
          <p:cNvSpPr>
            <a:spLocks noGrp="1"/>
          </p:cNvSpPr>
          <p:nvPr>
            <p:ph type="sldNum" sz="quarter" idx="4"/>
          </p:nvPr>
        </p:nvSpPr>
        <p:spPr/>
        <p:txBody>
          <a:bodyPr/>
          <a:lstStyle/>
          <a:p>
            <a:fld id="{B7527A74-2D87-4307-9531-5A57D9647EEB}" type="slidenum">
              <a:rPr lang="nl-BE" smtClean="0"/>
              <a:pPr/>
              <a:t>43</a:t>
            </a:fld>
            <a:endParaRPr lang="nl-BE" dirty="0"/>
          </a:p>
        </p:txBody>
      </p:sp>
      <p:sp>
        <p:nvSpPr>
          <p:cNvPr id="6" name="Tijdelijke aanduiding voor tekst 2">
            <a:extLst>
              <a:ext uri="{FF2B5EF4-FFF2-40B4-BE49-F238E27FC236}">
                <a16:creationId xmlns:a16="http://schemas.microsoft.com/office/drawing/2014/main" id="{6E13B900-D164-92B2-03D1-0B06871949A3}"/>
              </a:ext>
            </a:extLst>
          </p:cNvPr>
          <p:cNvSpPr txBox="1">
            <a:spLocks/>
          </p:cNvSpPr>
          <p:nvPr/>
        </p:nvSpPr>
        <p:spPr>
          <a:xfrm>
            <a:off x="3511799" y="2645884"/>
            <a:ext cx="10929949" cy="5286715"/>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1"/>
            <a:endParaRPr lang="nl-NL"/>
          </a:p>
          <a:p>
            <a:pPr lvl="1"/>
            <a:endParaRPr lang="nl-NL" sz="2800" dirty="0"/>
          </a:p>
        </p:txBody>
      </p:sp>
      <p:pic>
        <p:nvPicPr>
          <p:cNvPr id="7" name="Picture 6">
            <a:extLst>
              <a:ext uri="{FF2B5EF4-FFF2-40B4-BE49-F238E27FC236}">
                <a16:creationId xmlns:a16="http://schemas.microsoft.com/office/drawing/2014/main" id="{6B5A4E2D-73D2-3FBE-6952-687F6218D739}"/>
              </a:ext>
            </a:extLst>
          </p:cNvPr>
          <p:cNvPicPr>
            <a:picLocks noChangeAspect="1"/>
          </p:cNvPicPr>
          <p:nvPr/>
        </p:nvPicPr>
        <p:blipFill>
          <a:blip r:embed="rId2"/>
          <a:stretch>
            <a:fillRect/>
          </a:stretch>
        </p:blipFill>
        <p:spPr>
          <a:xfrm>
            <a:off x="3345689" y="2996851"/>
            <a:ext cx="11262167" cy="4584779"/>
          </a:xfrm>
          <a:prstGeom prst="rect">
            <a:avLst/>
          </a:prstGeom>
        </p:spPr>
      </p:pic>
      <p:pic>
        <p:nvPicPr>
          <p:cNvPr id="8" name="Picture 7">
            <a:extLst>
              <a:ext uri="{FF2B5EF4-FFF2-40B4-BE49-F238E27FC236}">
                <a16:creationId xmlns:a16="http://schemas.microsoft.com/office/drawing/2014/main" id="{4B943889-6B85-213B-B9CF-E9AC16DFB4C0}"/>
              </a:ext>
            </a:extLst>
          </p:cNvPr>
          <p:cNvPicPr>
            <a:picLocks noChangeAspect="1"/>
          </p:cNvPicPr>
          <p:nvPr/>
        </p:nvPicPr>
        <p:blipFill rotWithShape="1">
          <a:blip r:embed="rId3"/>
          <a:srcRect l="8024" t="7499" r="4289" b="5090"/>
          <a:stretch/>
        </p:blipFill>
        <p:spPr>
          <a:xfrm>
            <a:off x="9878979" y="3201341"/>
            <a:ext cx="2465421" cy="2051803"/>
          </a:xfrm>
          <a:prstGeom prst="rect">
            <a:avLst/>
          </a:prstGeom>
        </p:spPr>
      </p:pic>
      <p:pic>
        <p:nvPicPr>
          <p:cNvPr id="9" name="Picture 8">
            <a:extLst>
              <a:ext uri="{FF2B5EF4-FFF2-40B4-BE49-F238E27FC236}">
                <a16:creationId xmlns:a16="http://schemas.microsoft.com/office/drawing/2014/main" id="{435ECA93-9D60-8DE6-4DB8-8E948FCC70C1}"/>
              </a:ext>
            </a:extLst>
          </p:cNvPr>
          <p:cNvPicPr>
            <a:picLocks noChangeAspect="1"/>
          </p:cNvPicPr>
          <p:nvPr/>
        </p:nvPicPr>
        <p:blipFill rotWithShape="1">
          <a:blip r:embed="rId3"/>
          <a:srcRect l="8024" t="7499" r="4289" b="5090"/>
          <a:stretch/>
        </p:blipFill>
        <p:spPr>
          <a:xfrm>
            <a:off x="12336522" y="3201341"/>
            <a:ext cx="2465421" cy="2051803"/>
          </a:xfrm>
          <a:prstGeom prst="rect">
            <a:avLst/>
          </a:prstGeom>
        </p:spPr>
      </p:pic>
      <p:cxnSp>
        <p:nvCxnSpPr>
          <p:cNvPr id="10" name="Straight Arrow Connector 9">
            <a:extLst>
              <a:ext uri="{FF2B5EF4-FFF2-40B4-BE49-F238E27FC236}">
                <a16:creationId xmlns:a16="http://schemas.microsoft.com/office/drawing/2014/main" id="{92BD8CBB-7D96-D9D5-2874-688CD47DC012}"/>
              </a:ext>
            </a:extLst>
          </p:cNvPr>
          <p:cNvCxnSpPr>
            <a:cxnSpLocks/>
          </p:cNvCxnSpPr>
          <p:nvPr/>
        </p:nvCxnSpPr>
        <p:spPr>
          <a:xfrm flipH="1" flipV="1">
            <a:off x="11205972" y="3266950"/>
            <a:ext cx="1018112" cy="18607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44D520-4122-3B93-09AA-EBB5BE03FC1A}"/>
              </a:ext>
            </a:extLst>
          </p:cNvPr>
          <p:cNvSpPr txBox="1"/>
          <p:nvPr/>
        </p:nvSpPr>
        <p:spPr>
          <a:xfrm>
            <a:off x="11071654" y="5253144"/>
            <a:ext cx="2805576" cy="369332"/>
          </a:xfrm>
          <a:prstGeom prst="rect">
            <a:avLst/>
          </a:prstGeom>
          <a:noFill/>
        </p:spPr>
        <p:txBody>
          <a:bodyPr wrap="none" rtlCol="0">
            <a:spAutoFit/>
          </a:bodyPr>
          <a:lstStyle/>
          <a:p>
            <a:r>
              <a:rPr lang="nl-BE" b="1" dirty="0"/>
              <a:t>11u                 -                11u =</a:t>
            </a:r>
            <a:endParaRPr lang="en-US" b="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1086055-EBF2-0198-151B-ADB5BFA8ADC3}"/>
                  </a:ext>
                </a:extLst>
              </p:cNvPr>
              <p:cNvSpPr txBox="1"/>
              <p:nvPr/>
            </p:nvSpPr>
            <p:spPr>
              <a:xfrm>
                <a:off x="11398769" y="3064554"/>
                <a:ext cx="991425"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BE" i="1" smtClean="0">
                              <a:latin typeface="Cambria Math" panose="02040503050406030204" pitchFamily="18" charset="0"/>
                            </a:rPr>
                          </m:ctrlPr>
                        </m:accPr>
                        <m:e>
                          <m:r>
                            <a:rPr lang="nl-BE" i="1">
                              <a:latin typeface="Cambria Math" panose="02040503050406030204" pitchFamily="18" charset="0"/>
                            </a:rPr>
                            <m:t>𝐴</m:t>
                          </m:r>
                        </m:e>
                      </m:acc>
                      <m:r>
                        <a:rPr lang="nl-BE" b="0" i="1" smtClean="0">
                          <a:latin typeface="Cambria Math" panose="02040503050406030204" pitchFamily="18" charset="0"/>
                        </a:rPr>
                        <m:t>=</m:t>
                      </m:r>
                      <m:acc>
                        <m:accPr>
                          <m:chr m:val="⃗"/>
                          <m:ctrlPr>
                            <a:rPr lang="nl-BE" i="1" smtClean="0">
                              <a:latin typeface="Cambria Math" panose="02040503050406030204" pitchFamily="18" charset="0"/>
                            </a:rPr>
                          </m:ctrlPr>
                        </m:accPr>
                        <m:e>
                          <m:r>
                            <a:rPr lang="nl-BE" b="0" i="1" smtClean="0">
                              <a:latin typeface="Cambria Math" panose="02040503050406030204" pitchFamily="18" charset="0"/>
                            </a:rPr>
                            <m:t>𝐴𝐵</m:t>
                          </m:r>
                        </m:e>
                      </m:acc>
                    </m:oMath>
                  </m:oMathPara>
                </a14:m>
                <a:endParaRPr lang="en-US" dirty="0"/>
              </a:p>
            </p:txBody>
          </p:sp>
        </mc:Choice>
        <mc:Fallback xmlns="">
          <p:sp>
            <p:nvSpPr>
              <p:cNvPr id="12" name="TextBox 11">
                <a:extLst>
                  <a:ext uri="{FF2B5EF4-FFF2-40B4-BE49-F238E27FC236}">
                    <a16:creationId xmlns:a16="http://schemas.microsoft.com/office/drawing/2014/main" id="{D1086055-EBF2-0198-151B-ADB5BFA8ADC3}"/>
                  </a:ext>
                </a:extLst>
              </p:cNvPr>
              <p:cNvSpPr txBox="1">
                <a:spLocks noRot="1" noChangeAspect="1" noMove="1" noResize="1" noEditPoints="1" noAdjustHandles="1" noChangeArrowheads="1" noChangeShapeType="1" noTextEdit="1"/>
              </p:cNvSpPr>
              <p:nvPr/>
            </p:nvSpPr>
            <p:spPr>
              <a:xfrm>
                <a:off x="11398769" y="3064554"/>
                <a:ext cx="991425" cy="404791"/>
              </a:xfrm>
              <a:prstGeom prst="rect">
                <a:avLst/>
              </a:prstGeom>
              <a:blipFill>
                <a:blip r:embed="rId4"/>
                <a:stretch>
                  <a:fillRect t="-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D794CF-2CA6-CC10-9B10-491C69CD978B}"/>
                  </a:ext>
                </a:extLst>
              </p:cNvPr>
              <p:cNvSpPr txBox="1"/>
              <p:nvPr/>
            </p:nvSpPr>
            <p:spPr>
              <a:xfrm>
                <a:off x="13858465" y="3064554"/>
                <a:ext cx="385683"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BE" i="1" smtClean="0">
                              <a:latin typeface="Cambria Math" panose="02040503050406030204" pitchFamily="18" charset="0"/>
                            </a:rPr>
                          </m:ctrlPr>
                        </m:accPr>
                        <m:e>
                          <m:r>
                            <a:rPr lang="nl-BE" b="0" i="1" smtClean="0">
                              <a:latin typeface="Cambria Math" panose="02040503050406030204" pitchFamily="18" charset="0"/>
                            </a:rPr>
                            <m:t>𝐴</m:t>
                          </m:r>
                        </m:e>
                      </m:acc>
                    </m:oMath>
                  </m:oMathPara>
                </a14:m>
                <a:endParaRPr lang="en-US" dirty="0"/>
              </a:p>
            </p:txBody>
          </p:sp>
        </mc:Choice>
        <mc:Fallback xmlns="">
          <p:sp>
            <p:nvSpPr>
              <p:cNvPr id="13" name="TextBox 12">
                <a:extLst>
                  <a:ext uri="{FF2B5EF4-FFF2-40B4-BE49-F238E27FC236}">
                    <a16:creationId xmlns:a16="http://schemas.microsoft.com/office/drawing/2014/main" id="{34D794CF-2CA6-CC10-9B10-491C69CD978B}"/>
                  </a:ext>
                </a:extLst>
              </p:cNvPr>
              <p:cNvSpPr txBox="1">
                <a:spLocks noRot="1" noChangeAspect="1" noMove="1" noResize="1" noEditPoints="1" noAdjustHandles="1" noChangeArrowheads="1" noChangeShapeType="1" noTextEdit="1"/>
              </p:cNvSpPr>
              <p:nvPr/>
            </p:nvSpPr>
            <p:spPr>
              <a:xfrm>
                <a:off x="13858465" y="3064554"/>
                <a:ext cx="385683" cy="404791"/>
              </a:xfrm>
              <a:prstGeom prst="rect">
                <a:avLst/>
              </a:prstGeom>
              <a:blipFill>
                <a:blip r:embed="rId5"/>
                <a:stretch>
                  <a:fillRect t="-22727" r="-3281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EB05AAA-4B38-9005-B7F6-C15A1C427502}"/>
              </a:ext>
            </a:extLst>
          </p:cNvPr>
          <p:cNvCxnSpPr>
            <a:cxnSpLocks/>
          </p:cNvCxnSpPr>
          <p:nvPr/>
        </p:nvCxnSpPr>
        <p:spPr>
          <a:xfrm flipH="1" flipV="1">
            <a:off x="13609268" y="3245862"/>
            <a:ext cx="1113370" cy="187783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45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B8A7C6-56F0-9C49-2717-AADDCD7E54BF}"/>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04738E1-0082-DBF6-609C-F671EA9EA70E}"/>
              </a:ext>
            </a:extLst>
          </p:cNvPr>
          <p:cNvSpPr>
            <a:spLocks noGrp="1"/>
          </p:cNvSpPr>
          <p:nvPr>
            <p:ph type="title"/>
          </p:nvPr>
        </p:nvSpPr>
        <p:spPr/>
        <p:txBody>
          <a:bodyPr/>
          <a:lstStyle/>
          <a:p>
            <a:r>
              <a:rPr lang="en-US" dirty="0" err="1"/>
              <a:t>Schakelgroep</a:t>
            </a:r>
            <a:endParaRPr lang="en-US" dirty="0"/>
          </a:p>
        </p:txBody>
      </p:sp>
      <p:sp>
        <p:nvSpPr>
          <p:cNvPr id="4" name="Date Placeholder 3">
            <a:extLst>
              <a:ext uri="{FF2B5EF4-FFF2-40B4-BE49-F238E27FC236}">
                <a16:creationId xmlns:a16="http://schemas.microsoft.com/office/drawing/2014/main" id="{F5568089-A1DA-5F3B-C7EF-6868CF6995D7}"/>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4DC0A9E-0D4F-0A08-B21F-F34A935BF86E}"/>
              </a:ext>
            </a:extLst>
          </p:cNvPr>
          <p:cNvSpPr>
            <a:spLocks noGrp="1"/>
          </p:cNvSpPr>
          <p:nvPr>
            <p:ph type="sldNum" sz="quarter" idx="4"/>
          </p:nvPr>
        </p:nvSpPr>
        <p:spPr/>
        <p:txBody>
          <a:bodyPr/>
          <a:lstStyle/>
          <a:p>
            <a:fld id="{B7527A74-2D87-4307-9531-5A57D9647EEB}" type="slidenum">
              <a:rPr lang="nl-BE" smtClean="0"/>
              <a:pPr/>
              <a:t>44</a:t>
            </a:fld>
            <a:endParaRPr lang="nl-BE" dirty="0"/>
          </a:p>
        </p:txBody>
      </p:sp>
      <p:pic>
        <p:nvPicPr>
          <p:cNvPr id="6" name="Picture 5">
            <a:extLst>
              <a:ext uri="{FF2B5EF4-FFF2-40B4-BE49-F238E27FC236}">
                <a16:creationId xmlns:a16="http://schemas.microsoft.com/office/drawing/2014/main" id="{B8A4900B-869A-FED0-8E7D-D0FB591FBF59}"/>
              </a:ext>
            </a:extLst>
          </p:cNvPr>
          <p:cNvPicPr>
            <a:picLocks noChangeAspect="1"/>
          </p:cNvPicPr>
          <p:nvPr/>
        </p:nvPicPr>
        <p:blipFill>
          <a:blip r:embed="rId2"/>
          <a:stretch>
            <a:fillRect/>
          </a:stretch>
        </p:blipFill>
        <p:spPr>
          <a:xfrm>
            <a:off x="3048385" y="2781067"/>
            <a:ext cx="11042248" cy="4412953"/>
          </a:xfrm>
          <a:prstGeom prst="rect">
            <a:avLst/>
          </a:prstGeom>
        </p:spPr>
      </p:pic>
      <p:pic>
        <p:nvPicPr>
          <p:cNvPr id="7" name="Picture 6">
            <a:extLst>
              <a:ext uri="{FF2B5EF4-FFF2-40B4-BE49-F238E27FC236}">
                <a16:creationId xmlns:a16="http://schemas.microsoft.com/office/drawing/2014/main" id="{6D5853B8-F716-842E-3857-CB04880320E4}"/>
              </a:ext>
            </a:extLst>
          </p:cNvPr>
          <p:cNvPicPr>
            <a:picLocks noChangeAspect="1"/>
          </p:cNvPicPr>
          <p:nvPr/>
        </p:nvPicPr>
        <p:blipFill rotWithShape="1">
          <a:blip r:embed="rId3"/>
          <a:srcRect l="18830" t="9244" r="10252" b="7894"/>
          <a:stretch/>
        </p:blipFill>
        <p:spPr>
          <a:xfrm>
            <a:off x="9616611" y="3016609"/>
            <a:ext cx="2288831" cy="2037985"/>
          </a:xfrm>
          <a:prstGeom prst="rect">
            <a:avLst/>
          </a:prstGeom>
        </p:spPr>
      </p:pic>
      <p:cxnSp>
        <p:nvCxnSpPr>
          <p:cNvPr id="8" name="Straight Arrow Connector 7">
            <a:extLst>
              <a:ext uri="{FF2B5EF4-FFF2-40B4-BE49-F238E27FC236}">
                <a16:creationId xmlns:a16="http://schemas.microsoft.com/office/drawing/2014/main" id="{65AEFAA3-B8F0-BDFE-61E6-55683B80E7E5}"/>
              </a:ext>
            </a:extLst>
          </p:cNvPr>
          <p:cNvCxnSpPr>
            <a:cxnSpLocks/>
          </p:cNvCxnSpPr>
          <p:nvPr/>
        </p:nvCxnSpPr>
        <p:spPr>
          <a:xfrm flipV="1">
            <a:off x="10761816" y="3016609"/>
            <a:ext cx="0" cy="1302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25828A-C103-A15A-BE10-735F9BFEC296}"/>
              </a:ext>
            </a:extLst>
          </p:cNvPr>
          <p:cNvSpPr txBox="1"/>
          <p:nvPr/>
        </p:nvSpPr>
        <p:spPr>
          <a:xfrm>
            <a:off x="10677625" y="5051427"/>
            <a:ext cx="2805576" cy="369332"/>
          </a:xfrm>
          <a:prstGeom prst="rect">
            <a:avLst/>
          </a:prstGeom>
          <a:noFill/>
        </p:spPr>
        <p:txBody>
          <a:bodyPr wrap="none" rtlCol="0">
            <a:spAutoFit/>
          </a:bodyPr>
          <a:lstStyle/>
          <a:p>
            <a:r>
              <a:rPr lang="nl-BE" b="1" dirty="0"/>
              <a:t>12u                 -                11u =</a:t>
            </a:r>
            <a:endParaRPr lang="en-US"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09D533-4F9D-0DD2-835E-35B12D689DE3}"/>
                  </a:ext>
                </a:extLst>
              </p:cNvPr>
              <p:cNvSpPr txBox="1"/>
              <p:nvPr/>
            </p:nvSpPr>
            <p:spPr>
              <a:xfrm>
                <a:off x="10578582" y="2537084"/>
                <a:ext cx="385683"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BE" i="1" smtClean="0">
                              <a:latin typeface="Cambria Math" panose="02040503050406030204" pitchFamily="18" charset="0"/>
                            </a:rPr>
                          </m:ctrlPr>
                        </m:accPr>
                        <m:e>
                          <m:r>
                            <a:rPr lang="nl-BE" b="0" i="1" smtClean="0">
                              <a:latin typeface="Cambria Math" panose="02040503050406030204" pitchFamily="18" charset="0"/>
                            </a:rPr>
                            <m:t>𝐴</m:t>
                          </m:r>
                        </m:e>
                      </m:acc>
                    </m:oMath>
                  </m:oMathPara>
                </a14:m>
                <a:endParaRPr lang="en-US" dirty="0"/>
              </a:p>
            </p:txBody>
          </p:sp>
        </mc:Choice>
        <mc:Fallback xmlns="">
          <p:sp>
            <p:nvSpPr>
              <p:cNvPr id="10" name="TextBox 9">
                <a:extLst>
                  <a:ext uri="{FF2B5EF4-FFF2-40B4-BE49-F238E27FC236}">
                    <a16:creationId xmlns:a16="http://schemas.microsoft.com/office/drawing/2014/main" id="{0D09D533-4F9D-0DD2-835E-35B12D689DE3}"/>
                  </a:ext>
                </a:extLst>
              </p:cNvPr>
              <p:cNvSpPr txBox="1">
                <a:spLocks noRot="1" noChangeAspect="1" noMove="1" noResize="1" noEditPoints="1" noAdjustHandles="1" noChangeArrowheads="1" noChangeShapeType="1" noTextEdit="1"/>
              </p:cNvSpPr>
              <p:nvPr/>
            </p:nvSpPr>
            <p:spPr>
              <a:xfrm>
                <a:off x="10578582" y="2537084"/>
                <a:ext cx="385683" cy="404791"/>
              </a:xfrm>
              <a:prstGeom prst="rect">
                <a:avLst/>
              </a:prstGeom>
              <a:blipFill>
                <a:blip r:embed="rId4"/>
                <a:stretch>
                  <a:fillRect t="-22388" r="-3281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61A1D7B-E12C-1B95-222C-F76E84D0D34B}"/>
              </a:ext>
            </a:extLst>
          </p:cNvPr>
          <p:cNvPicPr>
            <a:picLocks noChangeAspect="1"/>
          </p:cNvPicPr>
          <p:nvPr/>
        </p:nvPicPr>
        <p:blipFill rotWithShape="1">
          <a:blip r:embed="rId5"/>
          <a:srcRect l="8024" t="7499" r="4289" b="5090"/>
          <a:stretch/>
        </p:blipFill>
        <p:spPr>
          <a:xfrm>
            <a:off x="11983902" y="2928731"/>
            <a:ext cx="2465421" cy="205180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F7D296-2E53-A72C-F479-85C67DB9076F}"/>
                  </a:ext>
                </a:extLst>
              </p:cNvPr>
              <p:cNvSpPr txBox="1"/>
              <p:nvPr/>
            </p:nvSpPr>
            <p:spPr>
              <a:xfrm>
                <a:off x="13731639" y="3039278"/>
                <a:ext cx="385683"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BE" i="1" smtClean="0">
                              <a:latin typeface="Cambria Math" panose="02040503050406030204" pitchFamily="18" charset="0"/>
                            </a:rPr>
                          </m:ctrlPr>
                        </m:accPr>
                        <m:e>
                          <m:r>
                            <a:rPr lang="nl-BE" b="0" i="1" smtClean="0">
                              <a:latin typeface="Cambria Math" panose="02040503050406030204" pitchFamily="18" charset="0"/>
                            </a:rPr>
                            <m:t>𝐴</m:t>
                          </m:r>
                        </m:e>
                      </m:acc>
                    </m:oMath>
                  </m:oMathPara>
                </a14:m>
                <a:endParaRPr lang="en-US" dirty="0"/>
              </a:p>
            </p:txBody>
          </p:sp>
        </mc:Choice>
        <mc:Fallback xmlns="">
          <p:sp>
            <p:nvSpPr>
              <p:cNvPr id="12" name="TextBox 11">
                <a:extLst>
                  <a:ext uri="{FF2B5EF4-FFF2-40B4-BE49-F238E27FC236}">
                    <a16:creationId xmlns:a16="http://schemas.microsoft.com/office/drawing/2014/main" id="{9BF7D296-2E53-A72C-F479-85C67DB9076F}"/>
                  </a:ext>
                </a:extLst>
              </p:cNvPr>
              <p:cNvSpPr txBox="1">
                <a:spLocks noRot="1" noChangeAspect="1" noMove="1" noResize="1" noEditPoints="1" noAdjustHandles="1" noChangeArrowheads="1" noChangeShapeType="1" noTextEdit="1"/>
              </p:cNvSpPr>
              <p:nvPr/>
            </p:nvSpPr>
            <p:spPr>
              <a:xfrm>
                <a:off x="13731639" y="3039278"/>
                <a:ext cx="385683" cy="404791"/>
              </a:xfrm>
              <a:prstGeom prst="rect">
                <a:avLst/>
              </a:prstGeom>
              <a:blipFill>
                <a:blip r:embed="rId6"/>
                <a:stretch>
                  <a:fillRect t="-22727" r="-3333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89868B06-F94E-3BB5-8877-6109D70D5EFD}"/>
              </a:ext>
            </a:extLst>
          </p:cNvPr>
          <p:cNvCxnSpPr>
            <a:cxnSpLocks/>
          </p:cNvCxnSpPr>
          <p:nvPr/>
        </p:nvCxnSpPr>
        <p:spPr>
          <a:xfrm flipH="1" flipV="1">
            <a:off x="13256648" y="2973252"/>
            <a:ext cx="1113370" cy="187783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11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9E859F-90DF-694B-12B2-5C9335AC0C2D}"/>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1ABF94B6-8222-AEBA-C870-99B96CF27A39}"/>
              </a:ext>
            </a:extLst>
          </p:cNvPr>
          <p:cNvSpPr>
            <a:spLocks noGrp="1"/>
          </p:cNvSpPr>
          <p:nvPr>
            <p:ph type="title"/>
          </p:nvPr>
        </p:nvSpPr>
        <p:spPr/>
        <p:txBody>
          <a:bodyPr/>
          <a:lstStyle/>
          <a:p>
            <a:r>
              <a:rPr lang="en-US" dirty="0" err="1"/>
              <a:t>Schakelgroep</a:t>
            </a:r>
            <a:endParaRPr lang="en-US" dirty="0"/>
          </a:p>
        </p:txBody>
      </p:sp>
      <p:sp>
        <p:nvSpPr>
          <p:cNvPr id="4" name="Date Placeholder 3">
            <a:extLst>
              <a:ext uri="{FF2B5EF4-FFF2-40B4-BE49-F238E27FC236}">
                <a16:creationId xmlns:a16="http://schemas.microsoft.com/office/drawing/2014/main" id="{3ADF94F6-5A00-BCB2-6D8F-ADB4641EBCE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443BFF5-3BCB-373B-7777-DDA66D125C3E}"/>
              </a:ext>
            </a:extLst>
          </p:cNvPr>
          <p:cNvSpPr>
            <a:spLocks noGrp="1"/>
          </p:cNvSpPr>
          <p:nvPr>
            <p:ph type="sldNum" sz="quarter" idx="4"/>
          </p:nvPr>
        </p:nvSpPr>
        <p:spPr/>
        <p:txBody>
          <a:bodyPr/>
          <a:lstStyle/>
          <a:p>
            <a:fld id="{B7527A74-2D87-4307-9531-5A57D9647EEB}" type="slidenum">
              <a:rPr lang="nl-BE" smtClean="0"/>
              <a:pPr/>
              <a:t>45</a:t>
            </a:fld>
            <a:endParaRPr lang="nl-BE" dirty="0"/>
          </a:p>
        </p:txBody>
      </p:sp>
      <p:pic>
        <p:nvPicPr>
          <p:cNvPr id="6" name="Picture 5">
            <a:extLst>
              <a:ext uri="{FF2B5EF4-FFF2-40B4-BE49-F238E27FC236}">
                <a16:creationId xmlns:a16="http://schemas.microsoft.com/office/drawing/2014/main" id="{58CC942D-953D-976E-CC9F-1320493AAD72}"/>
              </a:ext>
            </a:extLst>
          </p:cNvPr>
          <p:cNvPicPr>
            <a:picLocks noChangeAspect="1"/>
          </p:cNvPicPr>
          <p:nvPr/>
        </p:nvPicPr>
        <p:blipFill>
          <a:blip r:embed="rId2"/>
          <a:stretch>
            <a:fillRect/>
          </a:stretch>
        </p:blipFill>
        <p:spPr>
          <a:xfrm>
            <a:off x="3063240" y="3009667"/>
            <a:ext cx="11320041" cy="4631515"/>
          </a:xfrm>
          <a:prstGeom prst="rect">
            <a:avLst/>
          </a:prstGeom>
        </p:spPr>
      </p:pic>
      <p:pic>
        <p:nvPicPr>
          <p:cNvPr id="7" name="Picture 6">
            <a:extLst>
              <a:ext uri="{FF2B5EF4-FFF2-40B4-BE49-F238E27FC236}">
                <a16:creationId xmlns:a16="http://schemas.microsoft.com/office/drawing/2014/main" id="{D6378189-EEBE-73FC-7F87-4AFA78F6C974}"/>
              </a:ext>
            </a:extLst>
          </p:cNvPr>
          <p:cNvPicPr>
            <a:picLocks noChangeAspect="1"/>
          </p:cNvPicPr>
          <p:nvPr/>
        </p:nvPicPr>
        <p:blipFill rotWithShape="1">
          <a:blip r:embed="rId3"/>
          <a:srcRect l="18830" t="9244" r="10252" b="7894"/>
          <a:stretch/>
        </p:blipFill>
        <p:spPr>
          <a:xfrm>
            <a:off x="9967131" y="3245209"/>
            <a:ext cx="2288831" cy="2037985"/>
          </a:xfrm>
          <a:prstGeom prst="rect">
            <a:avLst/>
          </a:prstGeom>
        </p:spPr>
      </p:pic>
      <p:cxnSp>
        <p:nvCxnSpPr>
          <p:cNvPr id="8" name="Straight Arrow Connector 7">
            <a:extLst>
              <a:ext uri="{FF2B5EF4-FFF2-40B4-BE49-F238E27FC236}">
                <a16:creationId xmlns:a16="http://schemas.microsoft.com/office/drawing/2014/main" id="{70E4932B-2859-51E3-EE76-17AD01085E8A}"/>
              </a:ext>
            </a:extLst>
          </p:cNvPr>
          <p:cNvCxnSpPr>
            <a:cxnSpLocks/>
          </p:cNvCxnSpPr>
          <p:nvPr/>
        </p:nvCxnSpPr>
        <p:spPr>
          <a:xfrm flipV="1">
            <a:off x="11112336" y="3245209"/>
            <a:ext cx="0" cy="13027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C9AAAD1-629F-58D2-9772-E79453E5B49F}"/>
              </a:ext>
            </a:extLst>
          </p:cNvPr>
          <p:cNvSpPr txBox="1"/>
          <p:nvPr/>
        </p:nvSpPr>
        <p:spPr>
          <a:xfrm>
            <a:off x="10853174" y="5351394"/>
            <a:ext cx="2741456" cy="369332"/>
          </a:xfrm>
          <a:prstGeom prst="rect">
            <a:avLst/>
          </a:prstGeom>
          <a:noFill/>
        </p:spPr>
        <p:txBody>
          <a:bodyPr wrap="none" rtlCol="0">
            <a:spAutoFit/>
          </a:bodyPr>
          <a:lstStyle/>
          <a:p>
            <a:r>
              <a:rPr lang="nl-BE" b="1" dirty="0"/>
              <a:t>12u                 -                 7u =</a:t>
            </a:r>
            <a:endParaRPr lang="en-US"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69ADAA-4064-F310-D927-7BB8FCDC993C}"/>
                  </a:ext>
                </a:extLst>
              </p:cNvPr>
              <p:cNvSpPr txBox="1"/>
              <p:nvPr/>
            </p:nvSpPr>
            <p:spPr>
              <a:xfrm>
                <a:off x="10918704" y="2755097"/>
                <a:ext cx="385683"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BE" i="1" smtClean="0">
                              <a:latin typeface="Cambria Math" panose="02040503050406030204" pitchFamily="18" charset="0"/>
                            </a:rPr>
                          </m:ctrlPr>
                        </m:accPr>
                        <m:e>
                          <m:r>
                            <a:rPr lang="nl-BE" b="0" i="1" smtClean="0">
                              <a:latin typeface="Cambria Math" panose="02040503050406030204" pitchFamily="18" charset="0"/>
                            </a:rPr>
                            <m:t>𝐴</m:t>
                          </m:r>
                        </m:e>
                      </m:acc>
                    </m:oMath>
                  </m:oMathPara>
                </a14:m>
                <a:endParaRPr lang="en-US" dirty="0"/>
              </a:p>
            </p:txBody>
          </p:sp>
        </mc:Choice>
        <mc:Fallback xmlns="">
          <p:sp>
            <p:nvSpPr>
              <p:cNvPr id="10" name="TextBox 9">
                <a:extLst>
                  <a:ext uri="{FF2B5EF4-FFF2-40B4-BE49-F238E27FC236}">
                    <a16:creationId xmlns:a16="http://schemas.microsoft.com/office/drawing/2014/main" id="{6569ADAA-4064-F310-D927-7BB8FCDC993C}"/>
                  </a:ext>
                </a:extLst>
              </p:cNvPr>
              <p:cNvSpPr txBox="1">
                <a:spLocks noRot="1" noChangeAspect="1" noMove="1" noResize="1" noEditPoints="1" noAdjustHandles="1" noChangeArrowheads="1" noChangeShapeType="1" noTextEdit="1"/>
              </p:cNvSpPr>
              <p:nvPr/>
            </p:nvSpPr>
            <p:spPr>
              <a:xfrm>
                <a:off x="10918704" y="2755097"/>
                <a:ext cx="385683" cy="404791"/>
              </a:xfrm>
              <a:prstGeom prst="rect">
                <a:avLst/>
              </a:prstGeom>
              <a:blipFill>
                <a:blip r:embed="rId4"/>
                <a:stretch>
                  <a:fillRect t="-22727" r="-3492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A82002FD-A90C-DD9A-EE05-B51E2183F7C5}"/>
              </a:ext>
            </a:extLst>
          </p:cNvPr>
          <p:cNvPicPr>
            <a:picLocks noChangeAspect="1"/>
          </p:cNvPicPr>
          <p:nvPr/>
        </p:nvPicPr>
        <p:blipFill rotWithShape="1">
          <a:blip r:embed="rId5"/>
          <a:srcRect l="8024" t="7499" r="4289" b="5090"/>
          <a:stretch/>
        </p:blipFill>
        <p:spPr>
          <a:xfrm>
            <a:off x="12274262" y="3229523"/>
            <a:ext cx="2465421" cy="205180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267F2F-9AD1-6918-EE9F-87885AFB41B4}"/>
                  </a:ext>
                </a:extLst>
              </p:cNvPr>
              <p:cNvSpPr txBox="1"/>
              <p:nvPr/>
            </p:nvSpPr>
            <p:spPr>
              <a:xfrm>
                <a:off x="14021999" y="3316006"/>
                <a:ext cx="385683"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BE" i="1" smtClean="0">
                              <a:latin typeface="Cambria Math" panose="02040503050406030204" pitchFamily="18" charset="0"/>
                            </a:rPr>
                          </m:ctrlPr>
                        </m:accPr>
                        <m:e>
                          <m:r>
                            <a:rPr lang="nl-BE" b="0" i="1" smtClean="0">
                              <a:latin typeface="Cambria Math" panose="02040503050406030204" pitchFamily="18" charset="0"/>
                            </a:rPr>
                            <m:t>𝐴</m:t>
                          </m:r>
                        </m:e>
                      </m:acc>
                    </m:oMath>
                  </m:oMathPara>
                </a14:m>
                <a:endParaRPr lang="en-US" dirty="0"/>
              </a:p>
            </p:txBody>
          </p:sp>
        </mc:Choice>
        <mc:Fallback xmlns="">
          <p:sp>
            <p:nvSpPr>
              <p:cNvPr id="12" name="TextBox 11">
                <a:extLst>
                  <a:ext uri="{FF2B5EF4-FFF2-40B4-BE49-F238E27FC236}">
                    <a16:creationId xmlns:a16="http://schemas.microsoft.com/office/drawing/2014/main" id="{FE267F2F-9AD1-6918-EE9F-87885AFB41B4}"/>
                  </a:ext>
                </a:extLst>
              </p:cNvPr>
              <p:cNvSpPr txBox="1">
                <a:spLocks noRot="1" noChangeAspect="1" noMove="1" noResize="1" noEditPoints="1" noAdjustHandles="1" noChangeArrowheads="1" noChangeShapeType="1" noTextEdit="1"/>
              </p:cNvSpPr>
              <p:nvPr/>
            </p:nvSpPr>
            <p:spPr>
              <a:xfrm>
                <a:off x="14021999" y="3316006"/>
                <a:ext cx="385683" cy="404791"/>
              </a:xfrm>
              <a:prstGeom prst="rect">
                <a:avLst/>
              </a:prstGeom>
              <a:blipFill>
                <a:blip r:embed="rId6"/>
                <a:stretch>
                  <a:fillRect t="-22727" r="-3492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0F3BDFA-365A-5251-190F-1A238230C4AD}"/>
              </a:ext>
            </a:extLst>
          </p:cNvPr>
          <p:cNvCxnSpPr>
            <a:cxnSpLocks/>
          </p:cNvCxnSpPr>
          <p:nvPr/>
        </p:nvCxnSpPr>
        <p:spPr>
          <a:xfrm flipH="1">
            <a:off x="12471935" y="3340070"/>
            <a:ext cx="1094874" cy="194125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5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7DE8C-D9E4-8951-B890-B21A6AA7F30A}"/>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ACF813B5-A41E-7876-7702-49186C5F05B4}"/>
              </a:ext>
            </a:extLst>
          </p:cNvPr>
          <p:cNvSpPr>
            <a:spLocks noGrp="1"/>
          </p:cNvSpPr>
          <p:nvPr>
            <p:ph type="title"/>
          </p:nvPr>
        </p:nvSpPr>
        <p:spPr/>
        <p:txBody>
          <a:bodyPr/>
          <a:lstStyle/>
          <a:p>
            <a:r>
              <a:rPr lang="en-US" dirty="0" err="1"/>
              <a:t>Schakelgroep</a:t>
            </a:r>
            <a:endParaRPr lang="en-US" dirty="0"/>
          </a:p>
        </p:txBody>
      </p:sp>
      <p:sp>
        <p:nvSpPr>
          <p:cNvPr id="4" name="Date Placeholder 3">
            <a:extLst>
              <a:ext uri="{FF2B5EF4-FFF2-40B4-BE49-F238E27FC236}">
                <a16:creationId xmlns:a16="http://schemas.microsoft.com/office/drawing/2014/main" id="{55C20307-D598-BA38-87AB-3A53634F08F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0CED180-EDA6-9C27-8D9B-2C4AC0E1AA35}"/>
              </a:ext>
            </a:extLst>
          </p:cNvPr>
          <p:cNvSpPr>
            <a:spLocks noGrp="1"/>
          </p:cNvSpPr>
          <p:nvPr>
            <p:ph type="sldNum" sz="quarter" idx="4"/>
          </p:nvPr>
        </p:nvSpPr>
        <p:spPr/>
        <p:txBody>
          <a:bodyPr/>
          <a:lstStyle/>
          <a:p>
            <a:fld id="{B7527A74-2D87-4307-9531-5A57D9647EEB}" type="slidenum">
              <a:rPr lang="nl-BE" smtClean="0"/>
              <a:pPr/>
              <a:t>46</a:t>
            </a:fld>
            <a:endParaRPr lang="nl-BE" dirty="0"/>
          </a:p>
        </p:txBody>
      </p:sp>
      <p:pic>
        <p:nvPicPr>
          <p:cNvPr id="6" name="Picture 5">
            <a:extLst>
              <a:ext uri="{FF2B5EF4-FFF2-40B4-BE49-F238E27FC236}">
                <a16:creationId xmlns:a16="http://schemas.microsoft.com/office/drawing/2014/main" id="{A821FB95-7909-244F-06BE-0394524ED091}"/>
              </a:ext>
            </a:extLst>
          </p:cNvPr>
          <p:cNvPicPr>
            <a:picLocks noChangeAspect="1"/>
          </p:cNvPicPr>
          <p:nvPr/>
        </p:nvPicPr>
        <p:blipFill>
          <a:blip r:embed="rId2"/>
          <a:stretch>
            <a:fillRect/>
          </a:stretch>
        </p:blipFill>
        <p:spPr>
          <a:xfrm>
            <a:off x="3356787" y="2922581"/>
            <a:ext cx="5898718" cy="2598034"/>
          </a:xfrm>
          <a:prstGeom prst="rect">
            <a:avLst/>
          </a:prstGeom>
        </p:spPr>
      </p:pic>
      <p:pic>
        <p:nvPicPr>
          <p:cNvPr id="7" name="Picture 6">
            <a:extLst>
              <a:ext uri="{FF2B5EF4-FFF2-40B4-BE49-F238E27FC236}">
                <a16:creationId xmlns:a16="http://schemas.microsoft.com/office/drawing/2014/main" id="{CA4B5667-7A11-FC20-DDF6-ECF3B19A81BE}"/>
              </a:ext>
            </a:extLst>
          </p:cNvPr>
          <p:cNvPicPr>
            <a:picLocks noChangeAspect="1"/>
          </p:cNvPicPr>
          <p:nvPr/>
        </p:nvPicPr>
        <p:blipFill>
          <a:blip r:embed="rId3"/>
          <a:stretch>
            <a:fillRect/>
          </a:stretch>
        </p:blipFill>
        <p:spPr>
          <a:xfrm>
            <a:off x="11238894" y="6151424"/>
            <a:ext cx="2152650" cy="1781175"/>
          </a:xfrm>
          <a:prstGeom prst="rect">
            <a:avLst/>
          </a:prstGeom>
        </p:spPr>
      </p:pic>
      <p:pic>
        <p:nvPicPr>
          <p:cNvPr id="8" name="Picture 7">
            <a:extLst>
              <a:ext uri="{FF2B5EF4-FFF2-40B4-BE49-F238E27FC236}">
                <a16:creationId xmlns:a16="http://schemas.microsoft.com/office/drawing/2014/main" id="{8AF36F42-9F4A-B9E6-BBB8-3F853E388D61}"/>
              </a:ext>
            </a:extLst>
          </p:cNvPr>
          <p:cNvPicPr>
            <a:picLocks noChangeAspect="1"/>
          </p:cNvPicPr>
          <p:nvPr/>
        </p:nvPicPr>
        <p:blipFill rotWithShape="1">
          <a:blip r:embed="rId4"/>
          <a:srcRect l="8024" t="7499" r="4289" b="5090"/>
          <a:stretch/>
        </p:blipFill>
        <p:spPr>
          <a:xfrm>
            <a:off x="9614481" y="3286816"/>
            <a:ext cx="2465421" cy="2051803"/>
          </a:xfrm>
          <a:prstGeom prst="rect">
            <a:avLst/>
          </a:prstGeom>
        </p:spPr>
      </p:pic>
      <p:cxnSp>
        <p:nvCxnSpPr>
          <p:cNvPr id="9" name="Straight Arrow Connector 8">
            <a:extLst>
              <a:ext uri="{FF2B5EF4-FFF2-40B4-BE49-F238E27FC236}">
                <a16:creationId xmlns:a16="http://schemas.microsoft.com/office/drawing/2014/main" id="{3136E755-8C3A-1118-5B91-660F29E69149}"/>
              </a:ext>
            </a:extLst>
          </p:cNvPr>
          <p:cNvCxnSpPr>
            <a:cxnSpLocks/>
            <a:endCxn id="8" idx="0"/>
          </p:cNvCxnSpPr>
          <p:nvPr/>
        </p:nvCxnSpPr>
        <p:spPr>
          <a:xfrm flipH="1" flipV="1">
            <a:off x="10847192" y="3286816"/>
            <a:ext cx="1166742" cy="19675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A998143-7C33-06BD-04C5-817DA7B6B057}"/>
              </a:ext>
            </a:extLst>
          </p:cNvPr>
          <p:cNvPicPr>
            <a:picLocks noChangeAspect="1"/>
          </p:cNvPicPr>
          <p:nvPr/>
        </p:nvPicPr>
        <p:blipFill rotWithShape="1">
          <a:blip r:embed="rId5"/>
          <a:srcRect l="18830" t="9244" r="10252" b="7894"/>
          <a:stretch/>
        </p:blipFill>
        <p:spPr>
          <a:xfrm>
            <a:off x="12320131" y="3470405"/>
            <a:ext cx="2003573" cy="1783990"/>
          </a:xfrm>
          <a:prstGeom prst="rect">
            <a:avLst/>
          </a:prstGeom>
        </p:spPr>
      </p:pic>
      <p:cxnSp>
        <p:nvCxnSpPr>
          <p:cNvPr id="11" name="Straight Arrow Connector 10">
            <a:extLst>
              <a:ext uri="{FF2B5EF4-FFF2-40B4-BE49-F238E27FC236}">
                <a16:creationId xmlns:a16="http://schemas.microsoft.com/office/drawing/2014/main" id="{FE7F2B32-D022-11A7-27A8-F8875B2A5FEC}"/>
              </a:ext>
            </a:extLst>
          </p:cNvPr>
          <p:cNvCxnSpPr>
            <a:cxnSpLocks/>
          </p:cNvCxnSpPr>
          <p:nvPr/>
        </p:nvCxnSpPr>
        <p:spPr>
          <a:xfrm>
            <a:off x="13325600" y="3439925"/>
            <a:ext cx="0" cy="117037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178E136-150A-55F9-347B-CFBD7D179A2F}"/>
                  </a:ext>
                </a:extLst>
              </p:cNvPr>
              <p:cNvSpPr txBox="1"/>
              <p:nvPr/>
            </p:nvSpPr>
            <p:spPr>
              <a:xfrm>
                <a:off x="13129075" y="3014905"/>
                <a:ext cx="385683"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BE" i="1" smtClean="0">
                              <a:latin typeface="Cambria Math" panose="02040503050406030204" pitchFamily="18" charset="0"/>
                            </a:rPr>
                          </m:ctrlPr>
                        </m:accPr>
                        <m:e>
                          <m:r>
                            <a:rPr lang="nl-BE" b="0" i="1" smtClean="0">
                              <a:latin typeface="Cambria Math" panose="02040503050406030204" pitchFamily="18" charset="0"/>
                            </a:rPr>
                            <m:t>𝐴</m:t>
                          </m:r>
                        </m:e>
                      </m:acc>
                    </m:oMath>
                  </m:oMathPara>
                </a14:m>
                <a:endParaRPr lang="en-US" dirty="0"/>
              </a:p>
            </p:txBody>
          </p:sp>
        </mc:Choice>
        <mc:Fallback xmlns="">
          <p:sp>
            <p:nvSpPr>
              <p:cNvPr id="12" name="TextBox 11">
                <a:extLst>
                  <a:ext uri="{FF2B5EF4-FFF2-40B4-BE49-F238E27FC236}">
                    <a16:creationId xmlns:a16="http://schemas.microsoft.com/office/drawing/2014/main" id="{8178E136-150A-55F9-347B-CFBD7D179A2F}"/>
                  </a:ext>
                </a:extLst>
              </p:cNvPr>
              <p:cNvSpPr txBox="1">
                <a:spLocks noRot="1" noChangeAspect="1" noMove="1" noResize="1" noEditPoints="1" noAdjustHandles="1" noChangeArrowheads="1" noChangeShapeType="1" noTextEdit="1"/>
              </p:cNvSpPr>
              <p:nvPr/>
            </p:nvSpPr>
            <p:spPr>
              <a:xfrm>
                <a:off x="13129075" y="3014905"/>
                <a:ext cx="385683" cy="404791"/>
              </a:xfrm>
              <a:prstGeom prst="rect">
                <a:avLst/>
              </a:prstGeom>
              <a:blipFill>
                <a:blip r:embed="rId6"/>
                <a:stretch>
                  <a:fillRect t="-22727" r="-3333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9AC819A6-2B25-1A56-CA8F-7C1736BF7BEF}"/>
              </a:ext>
            </a:extLst>
          </p:cNvPr>
          <p:cNvSpPr txBox="1"/>
          <p:nvPr/>
        </p:nvSpPr>
        <p:spPr>
          <a:xfrm>
            <a:off x="10847191" y="5532843"/>
            <a:ext cx="2690160" cy="369332"/>
          </a:xfrm>
          <a:prstGeom prst="rect">
            <a:avLst/>
          </a:prstGeom>
          <a:noFill/>
        </p:spPr>
        <p:txBody>
          <a:bodyPr wrap="none" rtlCol="0">
            <a:spAutoFit/>
          </a:bodyPr>
          <a:lstStyle/>
          <a:p>
            <a:r>
              <a:rPr lang="nl-BE" b="1" dirty="0"/>
              <a:t>11u                 -                6u =</a:t>
            </a:r>
            <a:endParaRPr lang="en-US" b="1" dirty="0"/>
          </a:p>
        </p:txBody>
      </p:sp>
    </p:spTree>
    <p:extLst>
      <p:ext uri="{BB962C8B-B14F-4D97-AF65-F5344CB8AC3E}">
        <p14:creationId xmlns:p14="http://schemas.microsoft.com/office/powerpoint/2010/main" val="203931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1EBF3B-5EAE-91B7-0D7B-12B20872868C}"/>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F6A5C40D-0AC2-86AE-CDBA-8D65EFA4E762}"/>
              </a:ext>
            </a:extLst>
          </p:cNvPr>
          <p:cNvSpPr>
            <a:spLocks noGrp="1"/>
          </p:cNvSpPr>
          <p:nvPr>
            <p:ph type="title"/>
          </p:nvPr>
        </p:nvSpPr>
        <p:spPr/>
        <p:txBody>
          <a:bodyPr/>
          <a:lstStyle/>
          <a:p>
            <a:r>
              <a:rPr lang="en-US" dirty="0" err="1"/>
              <a:t>Schakelgroep</a:t>
            </a:r>
            <a:endParaRPr lang="en-US" dirty="0"/>
          </a:p>
        </p:txBody>
      </p:sp>
      <p:sp>
        <p:nvSpPr>
          <p:cNvPr id="4" name="Date Placeholder 3">
            <a:extLst>
              <a:ext uri="{FF2B5EF4-FFF2-40B4-BE49-F238E27FC236}">
                <a16:creationId xmlns:a16="http://schemas.microsoft.com/office/drawing/2014/main" id="{992640A9-1187-066B-DAAA-D786C6C1445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68A42A8-D946-E022-76A5-AEE1C6D212D3}"/>
              </a:ext>
            </a:extLst>
          </p:cNvPr>
          <p:cNvSpPr>
            <a:spLocks noGrp="1"/>
          </p:cNvSpPr>
          <p:nvPr>
            <p:ph type="sldNum" sz="quarter" idx="4"/>
          </p:nvPr>
        </p:nvSpPr>
        <p:spPr/>
        <p:txBody>
          <a:bodyPr/>
          <a:lstStyle/>
          <a:p>
            <a:fld id="{B7527A74-2D87-4307-9531-5A57D9647EEB}" type="slidenum">
              <a:rPr lang="nl-BE" smtClean="0"/>
              <a:pPr/>
              <a:t>47</a:t>
            </a:fld>
            <a:endParaRPr lang="nl-BE" dirty="0"/>
          </a:p>
        </p:txBody>
      </p:sp>
      <p:pic>
        <p:nvPicPr>
          <p:cNvPr id="6" name="Picture 5">
            <a:extLst>
              <a:ext uri="{FF2B5EF4-FFF2-40B4-BE49-F238E27FC236}">
                <a16:creationId xmlns:a16="http://schemas.microsoft.com/office/drawing/2014/main" id="{B7A1D837-7A6E-741F-2FFD-E7BFEFF77A2C}"/>
              </a:ext>
            </a:extLst>
          </p:cNvPr>
          <p:cNvPicPr>
            <a:picLocks noChangeAspect="1"/>
          </p:cNvPicPr>
          <p:nvPr/>
        </p:nvPicPr>
        <p:blipFill>
          <a:blip r:embed="rId2"/>
          <a:stretch>
            <a:fillRect/>
          </a:stretch>
        </p:blipFill>
        <p:spPr>
          <a:xfrm>
            <a:off x="2665605" y="3200400"/>
            <a:ext cx="7951056" cy="3392341"/>
          </a:xfrm>
          <a:prstGeom prst="rect">
            <a:avLst/>
          </a:prstGeom>
        </p:spPr>
      </p:pic>
    </p:spTree>
    <p:extLst>
      <p:ext uri="{BB962C8B-B14F-4D97-AF65-F5344CB8AC3E}">
        <p14:creationId xmlns:p14="http://schemas.microsoft.com/office/powerpoint/2010/main" val="3064480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3F9A-5785-8771-7521-77035CDDA67B}"/>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32F0879D-3C6C-481E-007C-7F0C777CF52C}"/>
              </a:ext>
            </a:extLst>
          </p:cNvPr>
          <p:cNvSpPr>
            <a:spLocks noGrp="1"/>
          </p:cNvSpPr>
          <p:nvPr>
            <p:ph type="title"/>
          </p:nvPr>
        </p:nvSpPr>
        <p:spPr/>
        <p:txBody>
          <a:bodyPr/>
          <a:lstStyle/>
          <a:p>
            <a:r>
              <a:rPr lang="en-US" dirty="0" err="1"/>
              <a:t>Schakelgroep</a:t>
            </a:r>
            <a:endParaRPr lang="en-US" dirty="0"/>
          </a:p>
        </p:txBody>
      </p:sp>
      <p:sp>
        <p:nvSpPr>
          <p:cNvPr id="4" name="Date Placeholder 3">
            <a:extLst>
              <a:ext uri="{FF2B5EF4-FFF2-40B4-BE49-F238E27FC236}">
                <a16:creationId xmlns:a16="http://schemas.microsoft.com/office/drawing/2014/main" id="{3F571DBC-DD5F-684B-20A5-B9AC8B807595}"/>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B4D77303-2CA3-87DC-8593-7E46DA35AB43}"/>
              </a:ext>
            </a:extLst>
          </p:cNvPr>
          <p:cNvSpPr>
            <a:spLocks noGrp="1"/>
          </p:cNvSpPr>
          <p:nvPr>
            <p:ph type="sldNum" sz="quarter" idx="4"/>
          </p:nvPr>
        </p:nvSpPr>
        <p:spPr/>
        <p:txBody>
          <a:bodyPr/>
          <a:lstStyle/>
          <a:p>
            <a:fld id="{B7527A74-2D87-4307-9531-5A57D9647EEB}" type="slidenum">
              <a:rPr lang="nl-BE" smtClean="0"/>
              <a:pPr/>
              <a:t>48</a:t>
            </a:fld>
            <a:endParaRPr lang="nl-BE" dirty="0"/>
          </a:p>
        </p:txBody>
      </p:sp>
      <p:pic>
        <p:nvPicPr>
          <p:cNvPr id="6" name="Picture 5">
            <a:extLst>
              <a:ext uri="{FF2B5EF4-FFF2-40B4-BE49-F238E27FC236}">
                <a16:creationId xmlns:a16="http://schemas.microsoft.com/office/drawing/2014/main" id="{73C6E1AC-6B9D-B9EF-A94D-1C58FC402D33}"/>
              </a:ext>
            </a:extLst>
          </p:cNvPr>
          <p:cNvPicPr>
            <a:picLocks noChangeAspect="1"/>
          </p:cNvPicPr>
          <p:nvPr/>
        </p:nvPicPr>
        <p:blipFill>
          <a:blip r:embed="rId2"/>
          <a:stretch>
            <a:fillRect/>
          </a:stretch>
        </p:blipFill>
        <p:spPr>
          <a:xfrm>
            <a:off x="2590800" y="2195521"/>
            <a:ext cx="4896997" cy="6869243"/>
          </a:xfrm>
          <a:prstGeom prst="rect">
            <a:avLst/>
          </a:prstGeom>
        </p:spPr>
      </p:pic>
      <p:pic>
        <p:nvPicPr>
          <p:cNvPr id="7" name="Picture 2">
            <a:extLst>
              <a:ext uri="{FF2B5EF4-FFF2-40B4-BE49-F238E27FC236}">
                <a16:creationId xmlns:a16="http://schemas.microsoft.com/office/drawing/2014/main" id="{D01527EE-D604-D52E-9FE8-C0B6842B1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752" y="2229207"/>
            <a:ext cx="4652571" cy="666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50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A93C91-279D-67C2-1C19-9BDE2D1A9433}"/>
              </a:ext>
            </a:extLst>
          </p:cNvPr>
          <p:cNvSpPr>
            <a:spLocks noGrp="1"/>
          </p:cNvSpPr>
          <p:nvPr>
            <p:ph type="body" sz="quarter" idx="17"/>
          </p:nvPr>
        </p:nvSpPr>
        <p:spPr/>
        <p:txBody>
          <a:bodyPr/>
          <a:lstStyle/>
          <a:p>
            <a:pPr marL="514350" indent="-514350">
              <a:buFont typeface="Arial" panose="020B0604020202020204" pitchFamily="34" charset="0"/>
              <a:buChar char="•"/>
            </a:pPr>
            <a:r>
              <a:rPr lang="nl-NL" sz="2800" dirty="0"/>
              <a:t>De schakelwijze aan de HS-zijde, LS-zijde en het klokgetal bepalen de schakelgroep van een driefasige transformator </a:t>
            </a:r>
          </a:p>
          <a:p>
            <a:pPr marL="514350" indent="-514350">
              <a:buFont typeface="Arial" panose="020B0604020202020204" pitchFamily="34" charset="0"/>
              <a:buChar char="•"/>
            </a:pPr>
            <a:r>
              <a:rPr lang="nl-NL" sz="2800" dirty="0"/>
              <a:t>Afspraken bij het bepalen van een klokgetal</a:t>
            </a:r>
          </a:p>
          <a:p>
            <a:pPr lvl="1"/>
            <a:r>
              <a:rPr lang="nl-NL" sz="2400" dirty="0"/>
              <a:t> Spanningsconventie bij:        Wikkelingen in ster                                                               Wikkelingen in driehoek</a:t>
            </a:r>
          </a:p>
          <a:p>
            <a:pPr lvl="1"/>
            <a:endParaRPr lang="nl-NL" sz="3200" dirty="0"/>
          </a:p>
          <a:p>
            <a:pPr lvl="1"/>
            <a:endParaRPr lang="nl-NL" sz="4000" dirty="0"/>
          </a:p>
          <a:p>
            <a:endParaRPr lang="en-US" sz="3200" dirty="0"/>
          </a:p>
        </p:txBody>
      </p:sp>
      <p:sp>
        <p:nvSpPr>
          <p:cNvPr id="3" name="Title 2">
            <a:extLst>
              <a:ext uri="{FF2B5EF4-FFF2-40B4-BE49-F238E27FC236}">
                <a16:creationId xmlns:a16="http://schemas.microsoft.com/office/drawing/2014/main" id="{FCE4F509-07B2-16BD-C5C1-BE5A4BEB5748}"/>
              </a:ext>
            </a:extLst>
          </p:cNvPr>
          <p:cNvSpPr>
            <a:spLocks noGrp="1"/>
          </p:cNvSpPr>
          <p:nvPr>
            <p:ph type="title"/>
          </p:nvPr>
        </p:nvSpPr>
        <p:spPr/>
        <p:txBody>
          <a:bodyPr/>
          <a:lstStyle/>
          <a:p>
            <a:r>
              <a:rPr lang="nl-BE" sz="4400" dirty="0"/>
              <a:t>Schakelgroep</a:t>
            </a:r>
            <a:endParaRPr lang="en-US" dirty="0"/>
          </a:p>
        </p:txBody>
      </p:sp>
      <p:sp>
        <p:nvSpPr>
          <p:cNvPr id="4" name="Date Placeholder 3">
            <a:extLst>
              <a:ext uri="{FF2B5EF4-FFF2-40B4-BE49-F238E27FC236}">
                <a16:creationId xmlns:a16="http://schemas.microsoft.com/office/drawing/2014/main" id="{B5F60262-088B-A2DE-FFD0-C0142115E54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34BA697-FB95-2A68-24B2-763AA72D9A91}"/>
              </a:ext>
            </a:extLst>
          </p:cNvPr>
          <p:cNvSpPr>
            <a:spLocks noGrp="1"/>
          </p:cNvSpPr>
          <p:nvPr>
            <p:ph type="sldNum" sz="quarter" idx="4"/>
          </p:nvPr>
        </p:nvSpPr>
        <p:spPr/>
        <p:txBody>
          <a:bodyPr/>
          <a:lstStyle/>
          <a:p>
            <a:fld id="{B7527A74-2D87-4307-9531-5A57D9647EEB}" type="slidenum">
              <a:rPr lang="nl-BE" smtClean="0"/>
              <a:pPr/>
              <a:t>49</a:t>
            </a:fld>
            <a:endParaRPr lang="nl-BE" dirty="0"/>
          </a:p>
        </p:txBody>
      </p:sp>
      <p:pic>
        <p:nvPicPr>
          <p:cNvPr id="6" name="Picture 2">
            <a:extLst>
              <a:ext uri="{FF2B5EF4-FFF2-40B4-BE49-F238E27FC236}">
                <a16:creationId xmlns:a16="http://schemas.microsoft.com/office/drawing/2014/main" id="{5528CFDA-37EB-5175-D314-9322B4359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829664" y="3778089"/>
            <a:ext cx="2828865" cy="43622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7" name="Groep 11">
            <a:extLst>
              <a:ext uri="{FF2B5EF4-FFF2-40B4-BE49-F238E27FC236}">
                <a16:creationId xmlns:a16="http://schemas.microsoft.com/office/drawing/2014/main" id="{C3D0BC97-8853-EEFD-DEDA-47B3B48AE50C}"/>
              </a:ext>
            </a:extLst>
          </p:cNvPr>
          <p:cNvGrpSpPr/>
          <p:nvPr/>
        </p:nvGrpSpPr>
        <p:grpSpPr>
          <a:xfrm>
            <a:off x="10486454" y="4523229"/>
            <a:ext cx="3940057" cy="2817178"/>
            <a:chOff x="1755279" y="4643583"/>
            <a:chExt cx="2820160" cy="1851937"/>
          </a:xfrm>
        </p:grpSpPr>
        <p:pic>
          <p:nvPicPr>
            <p:cNvPr id="8" name="Picture 3">
              <a:extLst>
                <a:ext uri="{FF2B5EF4-FFF2-40B4-BE49-F238E27FC236}">
                  <a16:creationId xmlns:a16="http://schemas.microsoft.com/office/drawing/2014/main" id="{5859BD1D-C0C0-C761-CA97-925FE568FF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rot="5400000">
              <a:off x="2851650" y="4771730"/>
              <a:ext cx="1851936" cy="159564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 name="Picture 3">
              <a:extLst>
                <a:ext uri="{FF2B5EF4-FFF2-40B4-BE49-F238E27FC236}">
                  <a16:creationId xmlns:a16="http://schemas.microsoft.com/office/drawing/2014/main" id="{BFF2AACC-50B5-BFD3-5F9B-841BB9FAEC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29"/>
            <a:stretch/>
          </p:blipFill>
          <p:spPr bwMode="auto">
            <a:xfrm rot="5400000">
              <a:off x="1441570" y="4957293"/>
              <a:ext cx="1851936" cy="1224517"/>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10" name="Picture 4">
            <a:extLst>
              <a:ext uri="{FF2B5EF4-FFF2-40B4-BE49-F238E27FC236}">
                <a16:creationId xmlns:a16="http://schemas.microsoft.com/office/drawing/2014/main" id="{54C7E738-5337-7FC7-2868-01A35C5E53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065520" y="5866743"/>
            <a:ext cx="2296982" cy="25149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Tekstvak 15">
            <a:extLst>
              <a:ext uri="{FF2B5EF4-FFF2-40B4-BE49-F238E27FC236}">
                <a16:creationId xmlns:a16="http://schemas.microsoft.com/office/drawing/2014/main" id="{87C99EC3-427E-57E9-E47B-982A2D7AD293}"/>
              </a:ext>
            </a:extLst>
          </p:cNvPr>
          <p:cNvSpPr txBox="1"/>
          <p:nvPr/>
        </p:nvSpPr>
        <p:spPr>
          <a:xfrm>
            <a:off x="6310927" y="7811020"/>
            <a:ext cx="4014865" cy="923330"/>
          </a:xfrm>
          <a:prstGeom prst="rect">
            <a:avLst/>
          </a:prstGeom>
          <a:noFill/>
        </p:spPr>
        <p:txBody>
          <a:bodyPr wrap="square" rtlCol="0">
            <a:spAutoFit/>
          </a:bodyPr>
          <a:lstStyle/>
          <a:p>
            <a:pPr algn="ctr"/>
            <a:r>
              <a:rPr lang="nl-NL" dirty="0"/>
              <a:t>Als secundaire kring bestaat uit 6 wikkelingen (</a:t>
            </a:r>
            <a:r>
              <a:rPr lang="nl-NL" dirty="0" err="1"/>
              <a:t>zig-zag</a:t>
            </a:r>
            <a:r>
              <a:rPr lang="nl-NL" dirty="0"/>
              <a:t> configuratie),   is de conventie als volgt</a:t>
            </a:r>
            <a:endParaRPr lang="nl-BE" dirty="0"/>
          </a:p>
        </p:txBody>
      </p:sp>
      <p:sp>
        <p:nvSpPr>
          <p:cNvPr id="12" name="Gestreepte PIJL-RECHTS 6">
            <a:extLst>
              <a:ext uri="{FF2B5EF4-FFF2-40B4-BE49-F238E27FC236}">
                <a16:creationId xmlns:a16="http://schemas.microsoft.com/office/drawing/2014/main" id="{9BB1FE75-6318-B897-4114-047F3BBA8D00}"/>
              </a:ext>
            </a:extLst>
          </p:cNvPr>
          <p:cNvSpPr/>
          <p:nvPr/>
        </p:nvSpPr>
        <p:spPr>
          <a:xfrm>
            <a:off x="5649496" y="7879163"/>
            <a:ext cx="608711" cy="39074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39691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B5D3EDA-4237-4E27-B823-F2D84C3868E0}"/>
                  </a:ext>
                </a:extLst>
              </p:cNvPr>
              <p:cNvSpPr>
                <a:spLocks noGrp="1"/>
              </p:cNvSpPr>
              <p:nvPr>
                <p:ph type="body" sz="quarter" idx="17"/>
              </p:nvPr>
            </p:nvSpPr>
            <p:spPr/>
            <p:txBody>
              <a:bodyPr/>
              <a:lstStyle/>
              <a:p>
                <a:pPr marL="285750" indent="-285750">
                  <a:buFont typeface="Arial" panose="020B0604020202020204" pitchFamily="34" charset="0"/>
                  <a:buChar char="•"/>
                </a:pPr>
                <a:r>
                  <a:rPr lang="nl-BE" sz="3200" dirty="0"/>
                  <a:t>Elektromagnetische inductie:</a:t>
                </a:r>
                <a:endParaRPr lang="nl-BE" sz="1600" dirty="0"/>
              </a:p>
              <a:p>
                <a:pPr marL="645750" lvl="1" indent="-285750">
                  <a:buFont typeface="Arial" panose="020B0604020202020204" pitchFamily="34" charset="0"/>
                  <a:buChar char="•"/>
                </a:pPr>
                <a:r>
                  <a:rPr lang="nl-NL" sz="2800" dirty="0"/>
                  <a:t>Een winding zal een spanning opwekken als de magnetische flux door die winding verandert</a:t>
                </a:r>
              </a:p>
              <a:p>
                <a:pPr marL="1005750" lvl="3" indent="-285750">
                  <a:buFont typeface="Wingdings" panose="05000000000000000000" pitchFamily="2" charset="2"/>
                  <a:buChar char="è"/>
                </a:pPr>
                <a:r>
                  <a:rPr lang="nl-NL" sz="2800" dirty="0">
                    <a:sym typeface="Wingdings" panose="05000000000000000000" pitchFamily="2" charset="2"/>
                  </a:rPr>
                  <a:t>Opgewekte spanning noemt men inductiespanning</a:t>
                </a:r>
              </a:p>
              <a:p>
                <a:pPr marL="1005750" lvl="3" indent="-285750">
                  <a:buFont typeface="Wingdings" panose="05000000000000000000" pitchFamily="2" charset="2"/>
                  <a:buChar char="è"/>
                </a:pPr>
                <a:r>
                  <a:rPr lang="nl-NL" sz="2800" dirty="0">
                    <a:sym typeface="Wingdings" panose="05000000000000000000" pitchFamily="2" charset="2"/>
                  </a:rPr>
                  <a:t>(</a:t>
                </a:r>
                <a:r>
                  <a:rPr lang="nl-NL" sz="2800" dirty="0" err="1">
                    <a:sym typeface="Wingdings" panose="05000000000000000000" pitchFamily="2" charset="2"/>
                  </a:rPr>
                  <a:t>Remember</a:t>
                </a:r>
                <a:r>
                  <a:rPr lang="nl-NL" sz="2800" dirty="0">
                    <a:sym typeface="Wingdings" panose="05000000000000000000" pitchFamily="2" charset="2"/>
                  </a:rPr>
                  <a:t>: spoel werkt veranderde stroom (eigenlijk flux) tegen door tegen spanning te induceren)</a:t>
                </a:r>
              </a:p>
              <a:p>
                <a:pPr lvl="3" indent="0">
                  <a:buNone/>
                </a:pPr>
                <a:endParaRPr lang="nl-NL" sz="2800" dirty="0">
                  <a:sym typeface="Wingdings" panose="05000000000000000000" pitchFamily="2" charset="2"/>
                </a:endParaRPr>
              </a:p>
              <a:p>
                <a:pPr marL="645750" lvl="1" indent="-285750">
                  <a:buFont typeface="Arial" panose="020B0604020202020204" pitchFamily="34" charset="0"/>
                  <a:buChar char="•"/>
                </a:pPr>
                <a:r>
                  <a:rPr lang="nl-NL" sz="2800" dirty="0">
                    <a:sym typeface="Wingdings" panose="05000000000000000000" pitchFamily="2" charset="2"/>
                  </a:rPr>
                  <a:t>De grootte van deze spanning is </a:t>
                </a:r>
                <a14:m>
                  <m:oMath xmlns:m="http://schemas.openxmlformats.org/officeDocument/2006/math">
                    <m:r>
                      <a:rPr lang="nl-BE" sz="2800" b="0" i="1" smtClean="0">
                        <a:latin typeface="Cambria Math" panose="02040503050406030204" pitchFamily="18" charset="0"/>
                        <a:sym typeface="Wingdings" panose="05000000000000000000" pitchFamily="2" charset="2"/>
                      </a:rPr>
                      <m:t>𝑈</m:t>
                    </m:r>
                    <m:r>
                      <a:rPr lang="nl-BE" sz="2800" b="0" i="1" smtClean="0">
                        <a:latin typeface="Cambria Math" panose="02040503050406030204" pitchFamily="18" charset="0"/>
                        <a:sym typeface="Wingdings" panose="05000000000000000000" pitchFamily="2" charset="2"/>
                      </a:rPr>
                      <m:t>=−</m:t>
                    </m:r>
                    <m:r>
                      <a:rPr lang="nl-BE" sz="2800" b="0" i="1" smtClean="0">
                        <a:latin typeface="Cambria Math" panose="02040503050406030204" pitchFamily="18" charset="0"/>
                        <a:sym typeface="Wingdings" panose="05000000000000000000" pitchFamily="2" charset="2"/>
                      </a:rPr>
                      <m:t>𝑁</m:t>
                    </m:r>
                    <m:r>
                      <a:rPr lang="nl-BE" sz="2800" b="0" i="1" smtClean="0">
                        <a:latin typeface="Cambria Math" panose="02040503050406030204" pitchFamily="18" charset="0"/>
                        <a:sym typeface="Wingdings" panose="05000000000000000000" pitchFamily="2" charset="2"/>
                      </a:rPr>
                      <m:t>.</m:t>
                    </m:r>
                    <m:f>
                      <m:fPr>
                        <m:ctrlPr>
                          <a:rPr lang="nl-BE" sz="2800" b="0" i="1" smtClean="0">
                            <a:latin typeface="Cambria Math" panose="02040503050406030204" pitchFamily="18" charset="0"/>
                            <a:sym typeface="Wingdings" panose="05000000000000000000" pitchFamily="2" charset="2"/>
                          </a:rPr>
                        </m:ctrlPr>
                      </m:fPr>
                      <m:num>
                        <m:r>
                          <a:rPr lang="nl-BE" sz="2800" b="0" i="1" smtClean="0">
                            <a:latin typeface="Cambria Math" panose="02040503050406030204" pitchFamily="18" charset="0"/>
                            <a:ea typeface="Cambria Math" panose="02040503050406030204" pitchFamily="18" charset="0"/>
                            <a:sym typeface="Wingdings" panose="05000000000000000000" pitchFamily="2" charset="2"/>
                          </a:rPr>
                          <m:t>∆</m:t>
                        </m:r>
                        <m:r>
                          <m:rPr>
                            <m:nor/>
                          </m:rPr>
                          <a:rPr lang="el-GR" sz="2800"/>
                          <m:t>ϕ</m:t>
                        </m:r>
                      </m:num>
                      <m:den>
                        <m:r>
                          <a:rPr lang="nl-BE" sz="2800" b="0" i="1" smtClean="0">
                            <a:latin typeface="Cambria Math" panose="02040503050406030204" pitchFamily="18" charset="0"/>
                            <a:ea typeface="Cambria Math" panose="02040503050406030204" pitchFamily="18" charset="0"/>
                            <a:sym typeface="Wingdings" panose="05000000000000000000" pitchFamily="2" charset="2"/>
                          </a:rPr>
                          <m:t>∆</m:t>
                        </m:r>
                        <m:r>
                          <a:rPr lang="nl-BE" sz="2800" b="0" i="1" smtClean="0">
                            <a:latin typeface="Cambria Math" panose="02040503050406030204" pitchFamily="18" charset="0"/>
                            <a:ea typeface="Cambria Math" panose="02040503050406030204" pitchFamily="18" charset="0"/>
                            <a:sym typeface="Wingdings" panose="05000000000000000000" pitchFamily="2" charset="2"/>
                          </a:rPr>
                          <m:t>𝑡</m:t>
                        </m:r>
                      </m:den>
                    </m:f>
                  </m:oMath>
                </a14:m>
                <a:endParaRPr lang="en-US" sz="2800" dirty="0"/>
              </a:p>
            </p:txBody>
          </p:sp>
        </mc:Choice>
        <mc:Fallback xmlns="">
          <p:sp>
            <p:nvSpPr>
              <p:cNvPr id="2" name="Text Placeholder 1">
                <a:extLst>
                  <a:ext uri="{FF2B5EF4-FFF2-40B4-BE49-F238E27FC236}">
                    <a16:creationId xmlns:a16="http://schemas.microsoft.com/office/drawing/2014/main" id="{CB5D3EDA-4237-4E27-B823-F2D84C3868E0}"/>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846" t="-20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67C2F3F-0293-8BC3-DED1-B8ADC8171B10}"/>
              </a:ext>
            </a:extLst>
          </p:cNvPr>
          <p:cNvSpPr>
            <a:spLocks noGrp="1"/>
          </p:cNvSpPr>
          <p:nvPr>
            <p:ph type="title"/>
          </p:nvPr>
        </p:nvSpPr>
        <p:spPr/>
        <p:txBody>
          <a:bodyPr/>
          <a:lstStyle/>
          <a:p>
            <a:r>
              <a:rPr lang="nl-BE" dirty="0"/>
              <a:t>Inleiding – elektromagnetisme </a:t>
            </a:r>
            <a:endParaRPr lang="en-US" dirty="0"/>
          </a:p>
        </p:txBody>
      </p:sp>
      <p:sp>
        <p:nvSpPr>
          <p:cNvPr id="4" name="Date Placeholder 3">
            <a:extLst>
              <a:ext uri="{FF2B5EF4-FFF2-40B4-BE49-F238E27FC236}">
                <a16:creationId xmlns:a16="http://schemas.microsoft.com/office/drawing/2014/main" id="{62023159-5EE2-B856-33A0-6BCBDA319C9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136072B5-C3E3-AD7D-6291-99E9D7EDDFB9}"/>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6" name="Picture 2" descr="PIC">
            <a:extLst>
              <a:ext uri="{FF2B5EF4-FFF2-40B4-BE49-F238E27FC236}">
                <a16:creationId xmlns:a16="http://schemas.microsoft.com/office/drawing/2014/main" id="{2AB2E91A-8377-3D24-D11D-50C5B3817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0607" y="5406301"/>
            <a:ext cx="6178441" cy="289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159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1CE5B8-E17B-8610-B9D7-9356DB741ED0}"/>
              </a:ext>
            </a:extLst>
          </p:cNvPr>
          <p:cNvSpPr>
            <a:spLocks noGrp="1"/>
          </p:cNvSpPr>
          <p:nvPr>
            <p:ph type="body" sz="quarter" idx="17"/>
          </p:nvPr>
        </p:nvSpPr>
        <p:spPr/>
        <p:txBody>
          <a:bodyPr/>
          <a:lstStyle/>
          <a:p>
            <a:pPr marL="457200" indent="-457200">
              <a:buFont typeface="Arial" panose="020B0604020202020204" pitchFamily="34" charset="0"/>
              <a:buChar char="•"/>
            </a:pPr>
            <a:r>
              <a:rPr lang="nl-NL" sz="3200" dirty="0"/>
              <a:t>Schakelgroepen Dy5 of Dy1</a:t>
            </a:r>
            <a:endParaRPr lang="nl-BE" sz="3200" dirty="0"/>
          </a:p>
          <a:p>
            <a:endParaRPr lang="en-US" dirty="0"/>
          </a:p>
        </p:txBody>
      </p:sp>
      <p:sp>
        <p:nvSpPr>
          <p:cNvPr id="3" name="Title 2">
            <a:extLst>
              <a:ext uri="{FF2B5EF4-FFF2-40B4-BE49-F238E27FC236}">
                <a16:creationId xmlns:a16="http://schemas.microsoft.com/office/drawing/2014/main" id="{ADE6FBF8-E6C9-EBA0-E74C-41A224E92BDF}"/>
              </a:ext>
            </a:extLst>
          </p:cNvPr>
          <p:cNvSpPr>
            <a:spLocks noGrp="1"/>
          </p:cNvSpPr>
          <p:nvPr>
            <p:ph type="title"/>
          </p:nvPr>
        </p:nvSpPr>
        <p:spPr/>
        <p:txBody>
          <a:bodyPr/>
          <a:lstStyle/>
          <a:p>
            <a:r>
              <a:rPr lang="nl-BE" sz="4400" dirty="0"/>
              <a:t>Schakelgroep</a:t>
            </a:r>
            <a:endParaRPr lang="en-US" dirty="0"/>
          </a:p>
        </p:txBody>
      </p:sp>
      <p:sp>
        <p:nvSpPr>
          <p:cNvPr id="4" name="Date Placeholder 3">
            <a:extLst>
              <a:ext uri="{FF2B5EF4-FFF2-40B4-BE49-F238E27FC236}">
                <a16:creationId xmlns:a16="http://schemas.microsoft.com/office/drawing/2014/main" id="{ADB13C5D-F640-A8A4-3B86-14307D170370}"/>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B15DF1C-4DEC-9389-F982-C969E8D96DD2}"/>
              </a:ext>
            </a:extLst>
          </p:cNvPr>
          <p:cNvSpPr>
            <a:spLocks noGrp="1"/>
          </p:cNvSpPr>
          <p:nvPr>
            <p:ph type="sldNum" sz="quarter" idx="4"/>
          </p:nvPr>
        </p:nvSpPr>
        <p:spPr/>
        <p:txBody>
          <a:bodyPr/>
          <a:lstStyle/>
          <a:p>
            <a:fld id="{B7527A74-2D87-4307-9531-5A57D9647EEB}" type="slidenum">
              <a:rPr lang="nl-BE" smtClean="0"/>
              <a:pPr/>
              <a:t>50</a:t>
            </a:fld>
            <a:endParaRPr lang="nl-BE" dirty="0"/>
          </a:p>
        </p:txBody>
      </p:sp>
      <p:pic>
        <p:nvPicPr>
          <p:cNvPr id="6" name="Picture 8">
            <a:extLst>
              <a:ext uri="{FF2B5EF4-FFF2-40B4-BE49-F238E27FC236}">
                <a16:creationId xmlns:a16="http://schemas.microsoft.com/office/drawing/2014/main" id="{DB5FCC68-8BAD-2294-F741-F6574781C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562956" y="1467114"/>
            <a:ext cx="4956028" cy="79317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9">
            <a:extLst>
              <a:ext uri="{FF2B5EF4-FFF2-40B4-BE49-F238E27FC236}">
                <a16:creationId xmlns:a16="http://schemas.microsoft.com/office/drawing/2014/main" id="{01E3C139-1B53-0349-7F5B-0089436CF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1243425" y="1693317"/>
            <a:ext cx="4956029" cy="74793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Tekstvak 7">
            <a:extLst>
              <a:ext uri="{FF2B5EF4-FFF2-40B4-BE49-F238E27FC236}">
                <a16:creationId xmlns:a16="http://schemas.microsoft.com/office/drawing/2014/main" id="{550A041C-91E4-2D95-E788-D4FFDC25BDE5}"/>
              </a:ext>
            </a:extLst>
          </p:cNvPr>
          <p:cNvSpPr txBox="1"/>
          <p:nvPr/>
        </p:nvSpPr>
        <p:spPr>
          <a:xfrm>
            <a:off x="6104314" y="7828457"/>
            <a:ext cx="13159889" cy="1569660"/>
          </a:xfrm>
          <a:prstGeom prst="rect">
            <a:avLst/>
          </a:prstGeom>
          <a:noFill/>
        </p:spPr>
        <p:txBody>
          <a:bodyPr wrap="square" rtlCol="0">
            <a:spAutoFit/>
          </a:bodyPr>
          <a:lstStyle/>
          <a:p>
            <a:r>
              <a:rPr lang="nl-NL" sz="2400" dirty="0"/>
              <a:t>Primair : D (driehoek)</a:t>
            </a:r>
          </a:p>
          <a:p>
            <a:r>
              <a:rPr lang="nl-NL" sz="2400" dirty="0"/>
              <a:t>Secundair: y (ster)</a:t>
            </a:r>
          </a:p>
          <a:p>
            <a:r>
              <a:rPr lang="nl-NL" sz="2400" dirty="0"/>
              <a:t>Schakelgroep 5: Faseverschuiving primair en secundair = 5 x 30° = 150°</a:t>
            </a:r>
          </a:p>
          <a:p>
            <a:r>
              <a:rPr lang="nl-NL" sz="2400" dirty="0"/>
              <a:t>Schakelgroep 1: Faseverschuiving primair en secundair = 1 x 30° = 30°</a:t>
            </a:r>
            <a:endParaRPr lang="nl-BE" sz="2400" dirty="0"/>
          </a:p>
        </p:txBody>
      </p:sp>
      <p:pic>
        <p:nvPicPr>
          <p:cNvPr id="9" name="Picture 3">
            <a:extLst>
              <a:ext uri="{FF2B5EF4-FFF2-40B4-BE49-F238E27FC236}">
                <a16:creationId xmlns:a16="http://schemas.microsoft.com/office/drawing/2014/main" id="{EE4BF501-56B8-9609-CBC3-6E317E4B1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6115" y="98788"/>
            <a:ext cx="2854409" cy="32635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0" name="Rechte verbindingslijn met pijl 9">
            <a:extLst>
              <a:ext uri="{FF2B5EF4-FFF2-40B4-BE49-F238E27FC236}">
                <a16:creationId xmlns:a16="http://schemas.microsoft.com/office/drawing/2014/main" id="{0612722F-4B4F-0184-A9DE-8E69FE06E239}"/>
              </a:ext>
            </a:extLst>
          </p:cNvPr>
          <p:cNvCxnSpPr>
            <a:cxnSpLocks/>
          </p:cNvCxnSpPr>
          <p:nvPr/>
        </p:nvCxnSpPr>
        <p:spPr>
          <a:xfrm flipH="1">
            <a:off x="8671560" y="1730575"/>
            <a:ext cx="5384556" cy="1850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138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1D7CF3-F1F9-22DE-79A9-AA3496D17DD9}"/>
              </a:ext>
            </a:extLst>
          </p:cNvPr>
          <p:cNvSpPr>
            <a:spLocks noGrp="1"/>
          </p:cNvSpPr>
          <p:nvPr>
            <p:ph type="body" sz="quarter" idx="17"/>
          </p:nvPr>
        </p:nvSpPr>
        <p:spPr/>
        <p:txBody>
          <a:bodyPr/>
          <a:lstStyle/>
          <a:p>
            <a:pPr marL="457200" indent="-457200">
              <a:buFont typeface="Arial" panose="020B0604020202020204" pitchFamily="34" charset="0"/>
              <a:buChar char="•"/>
            </a:pPr>
            <a:r>
              <a:rPr lang="nl-NL" sz="2800" dirty="0"/>
              <a:t> Hoogspannings- en laagspanningstransformator:</a:t>
            </a:r>
          </a:p>
          <a:p>
            <a:pPr lvl="1"/>
            <a:endParaRPr lang="nl-NL" sz="2400" dirty="0"/>
          </a:p>
          <a:p>
            <a:pPr lvl="1"/>
            <a:endParaRPr lang="nl-NL" sz="2400" dirty="0"/>
          </a:p>
          <a:p>
            <a:pPr lvl="1"/>
            <a:endParaRPr lang="nl-NL" sz="2400" dirty="0"/>
          </a:p>
          <a:p>
            <a:pPr lvl="1"/>
            <a:endParaRPr lang="nl-NL" sz="2400" dirty="0"/>
          </a:p>
          <a:p>
            <a:pPr lvl="1"/>
            <a:endParaRPr lang="nl-NL" sz="2400" dirty="0"/>
          </a:p>
          <a:p>
            <a:pPr lvl="1"/>
            <a:endParaRPr lang="nl-NL" sz="2400" dirty="0"/>
          </a:p>
          <a:p>
            <a:pPr lvl="1"/>
            <a:endParaRPr lang="nl-NL" sz="2400" dirty="0"/>
          </a:p>
          <a:p>
            <a:pPr marL="1028700" lvl="1" indent="-342900">
              <a:buFont typeface="Arial" panose="020B0604020202020204" pitchFamily="34" charset="0"/>
              <a:buChar char="•"/>
            </a:pPr>
            <a:r>
              <a:rPr lang="nl-NL" sz="2800" b="1" dirty="0"/>
              <a:t>Transmissienetten transporteren hoge vermogens uit centrales</a:t>
            </a:r>
            <a:r>
              <a:rPr lang="nl-NL" sz="2800" dirty="0"/>
              <a:t> in binnen- en buitenland op een hoge spanning naar </a:t>
            </a:r>
            <a:r>
              <a:rPr lang="nl-NL" sz="2800" b="1" dirty="0"/>
              <a:t>hoogspanningstransformatoren.</a:t>
            </a:r>
            <a:r>
              <a:rPr lang="nl-NL" sz="2800" dirty="0"/>
              <a:t> Hierop zijn ook zeer grote industriële klanten aangesloten</a:t>
            </a:r>
          </a:p>
          <a:p>
            <a:pPr marL="1028700" lvl="1" indent="-342900">
              <a:buFont typeface="Arial" panose="020B0604020202020204" pitchFamily="34" charset="0"/>
              <a:buChar char="•"/>
            </a:pPr>
            <a:r>
              <a:rPr lang="nl-NL" sz="2800" dirty="0"/>
              <a:t>Distributienetten vertrekken vanuit de </a:t>
            </a:r>
            <a:r>
              <a:rPr lang="nl-NL" sz="2800" b="1" dirty="0"/>
              <a:t>hoogspanningstransformatorstations.</a:t>
            </a:r>
            <a:r>
              <a:rPr lang="nl-NL" sz="2800" dirty="0"/>
              <a:t> Ze leveren energie op </a:t>
            </a:r>
            <a:r>
              <a:rPr lang="nl-NL" sz="2800" b="1" dirty="0" err="1"/>
              <a:t>middenspanning</a:t>
            </a:r>
            <a:r>
              <a:rPr lang="nl-NL" sz="2800" dirty="0"/>
              <a:t> voor hoogspanningscabines van industriële klanten en voor distributieposten. Van hieruit vertrekken </a:t>
            </a:r>
            <a:r>
              <a:rPr lang="nl-NL" sz="2800" b="1" dirty="0"/>
              <a:t>distributienetten op laagspanning </a:t>
            </a:r>
            <a:r>
              <a:rPr lang="nl-NL" sz="2800" dirty="0"/>
              <a:t>waarop residentiële klanten zijn aangesloten</a:t>
            </a:r>
          </a:p>
          <a:p>
            <a:endParaRPr lang="en-US" dirty="0"/>
          </a:p>
        </p:txBody>
      </p:sp>
      <p:sp>
        <p:nvSpPr>
          <p:cNvPr id="3" name="Title 2">
            <a:extLst>
              <a:ext uri="{FF2B5EF4-FFF2-40B4-BE49-F238E27FC236}">
                <a16:creationId xmlns:a16="http://schemas.microsoft.com/office/drawing/2014/main" id="{15F14555-C46F-F734-8EEF-01AB34125063}"/>
              </a:ext>
            </a:extLst>
          </p:cNvPr>
          <p:cNvSpPr>
            <a:spLocks noGrp="1"/>
          </p:cNvSpPr>
          <p:nvPr>
            <p:ph type="title"/>
          </p:nvPr>
        </p:nvSpPr>
        <p:spPr/>
        <p:txBody>
          <a:bodyPr/>
          <a:lstStyle/>
          <a:p>
            <a:r>
              <a:rPr lang="en-US" dirty="0"/>
              <a:t>Hoog- </a:t>
            </a:r>
            <a:r>
              <a:rPr lang="en-US" dirty="0" err="1"/>
              <a:t>en</a:t>
            </a:r>
            <a:r>
              <a:rPr lang="en-US" dirty="0"/>
              <a:t> </a:t>
            </a:r>
            <a:r>
              <a:rPr lang="en-US" dirty="0" err="1"/>
              <a:t>laagspanningstransformatoren</a:t>
            </a:r>
            <a:endParaRPr lang="en-US" dirty="0"/>
          </a:p>
        </p:txBody>
      </p:sp>
      <p:sp>
        <p:nvSpPr>
          <p:cNvPr id="4" name="Date Placeholder 3">
            <a:extLst>
              <a:ext uri="{FF2B5EF4-FFF2-40B4-BE49-F238E27FC236}">
                <a16:creationId xmlns:a16="http://schemas.microsoft.com/office/drawing/2014/main" id="{6B4AFB6E-5E15-C837-D601-5D68395947D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57EDBCD-250D-8FCB-1B34-2D3E0DFD05E7}"/>
              </a:ext>
            </a:extLst>
          </p:cNvPr>
          <p:cNvSpPr>
            <a:spLocks noGrp="1"/>
          </p:cNvSpPr>
          <p:nvPr>
            <p:ph type="sldNum" sz="quarter" idx="4"/>
          </p:nvPr>
        </p:nvSpPr>
        <p:spPr/>
        <p:txBody>
          <a:bodyPr/>
          <a:lstStyle/>
          <a:p>
            <a:fld id="{B7527A74-2D87-4307-9531-5A57D9647EEB}" type="slidenum">
              <a:rPr lang="nl-BE" smtClean="0"/>
              <a:pPr/>
              <a:t>51</a:t>
            </a:fld>
            <a:endParaRPr lang="nl-BE" dirty="0"/>
          </a:p>
        </p:txBody>
      </p:sp>
      <p:pic>
        <p:nvPicPr>
          <p:cNvPr id="6" name="Picture 3">
            <a:extLst>
              <a:ext uri="{FF2B5EF4-FFF2-40B4-BE49-F238E27FC236}">
                <a16:creationId xmlns:a16="http://schemas.microsoft.com/office/drawing/2014/main" id="{F380DF4A-E2A1-D388-9864-7F2A7B735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5724" y="3102504"/>
            <a:ext cx="5903436" cy="2273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id="{807C7596-F63C-2537-0DFC-68BB8FA02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2411" y="1907171"/>
            <a:ext cx="5492952" cy="3506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858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t>Inleiding</a:t>
            </a:r>
          </a:p>
          <a:p>
            <a:pPr marL="342900" indent="-342900">
              <a:lnSpc>
                <a:spcPct val="100000"/>
              </a:lnSpc>
              <a:buFont typeface="Arial" panose="020B0604020202020204" pitchFamily="34" charset="0"/>
              <a:buChar char="•"/>
            </a:pPr>
            <a:r>
              <a:rPr lang="nl-NL" sz="3200" dirty="0" err="1"/>
              <a:t>Eenfasig</a:t>
            </a:r>
            <a:r>
              <a:rPr lang="nl-NL" sz="3200" dirty="0"/>
              <a:t>:</a:t>
            </a:r>
          </a:p>
          <a:p>
            <a:pPr marL="1028700" lvl="1" indent="-342900">
              <a:lnSpc>
                <a:spcPct val="100000"/>
              </a:lnSpc>
              <a:buFont typeface="Arial" panose="020B0604020202020204" pitchFamily="34" charset="0"/>
              <a:buChar char="•"/>
            </a:pPr>
            <a:r>
              <a:rPr lang="nl-NL" sz="2800" dirty="0"/>
              <a:t>Bouw van een transformator</a:t>
            </a:r>
          </a:p>
          <a:p>
            <a:pPr marL="1028700" lvl="1" indent="-342900">
              <a:lnSpc>
                <a:spcPct val="100000"/>
              </a:lnSpc>
              <a:buFont typeface="Arial" panose="020B0604020202020204" pitchFamily="34" charset="0"/>
              <a:buChar char="•"/>
            </a:pPr>
            <a:r>
              <a:rPr lang="nl-NL" sz="2800" dirty="0"/>
              <a:t>Ideale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Technische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Vermogen en rendementen</a:t>
            </a:r>
          </a:p>
          <a:p>
            <a:pPr marL="342900" indent="-342900">
              <a:lnSpc>
                <a:spcPct val="100000"/>
              </a:lnSpc>
              <a:buFont typeface="Arial" panose="020B0604020202020204" pitchFamily="34" charset="0"/>
              <a:buChar char="•"/>
            </a:pPr>
            <a:r>
              <a:rPr lang="nl-NL" sz="3200" b="1" dirty="0">
                <a:solidFill>
                  <a:srgbClr val="B4E1D6"/>
                </a:solidFill>
              </a:rPr>
              <a:t>Driefasig:</a:t>
            </a:r>
          </a:p>
          <a:p>
            <a:pPr marL="1028700" lvl="1" indent="-342900">
              <a:lnSpc>
                <a:spcPct val="100000"/>
              </a:lnSpc>
              <a:buFont typeface="Arial" panose="020B0604020202020204" pitchFamily="34" charset="0"/>
              <a:buChar char="•"/>
            </a:pPr>
            <a:r>
              <a:rPr lang="nl-NL" sz="2800" dirty="0"/>
              <a:t>Bouw van een driefasige transformator</a:t>
            </a:r>
          </a:p>
          <a:p>
            <a:pPr marL="1028700" lvl="1" indent="-342900">
              <a:lnSpc>
                <a:spcPct val="100000"/>
              </a:lnSpc>
              <a:buFont typeface="Arial" panose="020B0604020202020204" pitchFamily="34" charset="0"/>
              <a:buChar char="•"/>
            </a:pPr>
            <a:r>
              <a:rPr lang="nl-NL" sz="2800" dirty="0"/>
              <a:t>Schakelgroep</a:t>
            </a:r>
          </a:p>
          <a:p>
            <a:pPr marL="1028700" lvl="1" indent="-342900">
              <a:lnSpc>
                <a:spcPct val="100000"/>
              </a:lnSpc>
              <a:buFont typeface="Arial" panose="020B0604020202020204" pitchFamily="34" charset="0"/>
              <a:buChar char="•"/>
            </a:pPr>
            <a:r>
              <a:rPr lang="nl-NL" sz="2800" b="1" dirty="0">
                <a:solidFill>
                  <a:srgbClr val="B4E1D6"/>
                </a:solidFill>
              </a:rPr>
              <a:t>Kenplaat en koeling</a:t>
            </a:r>
          </a:p>
          <a:p>
            <a:pPr marL="1028700" lvl="1" indent="-342900">
              <a:lnSpc>
                <a:spcPct val="100000"/>
              </a:lnSpc>
              <a:buFont typeface="Arial" panose="020B0604020202020204" pitchFamily="34" charset="0"/>
              <a:buChar char="•"/>
            </a:pPr>
            <a:r>
              <a:rPr lang="nl-NL" sz="2800" dirty="0"/>
              <a:t>Parallel schakelen</a:t>
            </a:r>
          </a:p>
          <a:p>
            <a:pPr marL="342900" indent="-342900">
              <a:lnSpc>
                <a:spcPct val="100000"/>
              </a:lnSpc>
              <a:buFont typeface="Arial" panose="020B0604020202020204" pitchFamily="34" charset="0"/>
              <a:buChar char="•"/>
            </a:pPr>
            <a:r>
              <a:rPr lang="nl-NL" sz="3200" dirty="0"/>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52</a:t>
            </a:fld>
            <a:endParaRPr lang="nl-BE" dirty="0"/>
          </a:p>
        </p:txBody>
      </p:sp>
    </p:spTree>
    <p:extLst>
      <p:ext uri="{BB962C8B-B14F-4D97-AF65-F5344CB8AC3E}">
        <p14:creationId xmlns:p14="http://schemas.microsoft.com/office/powerpoint/2010/main" val="3202077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BA324-4163-2A21-8A60-F257A36FA6E3}"/>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Kenplaat van een transformator</a:t>
            </a:r>
          </a:p>
          <a:p>
            <a:pPr lvl="1"/>
            <a:r>
              <a:rPr lang="nl-NL" sz="2800" dirty="0"/>
              <a:t>Wat kan je me vertellen over onderstaande kenplaat van de transformator?</a:t>
            </a:r>
          </a:p>
          <a:p>
            <a:endParaRPr lang="en-US" dirty="0"/>
          </a:p>
        </p:txBody>
      </p:sp>
      <p:sp>
        <p:nvSpPr>
          <p:cNvPr id="3" name="Title 2">
            <a:extLst>
              <a:ext uri="{FF2B5EF4-FFF2-40B4-BE49-F238E27FC236}">
                <a16:creationId xmlns:a16="http://schemas.microsoft.com/office/drawing/2014/main" id="{6E3BABE2-87BA-E096-0F88-5DB71877AE27}"/>
              </a:ext>
            </a:extLst>
          </p:cNvPr>
          <p:cNvSpPr>
            <a:spLocks noGrp="1"/>
          </p:cNvSpPr>
          <p:nvPr>
            <p:ph type="title"/>
          </p:nvPr>
        </p:nvSpPr>
        <p:spPr/>
        <p:txBody>
          <a:bodyPr/>
          <a:lstStyle/>
          <a:p>
            <a:r>
              <a:rPr lang="en-US" dirty="0" err="1"/>
              <a:t>Kenplaat</a:t>
            </a:r>
            <a:r>
              <a:rPr lang="en-US" dirty="0"/>
              <a:t> </a:t>
            </a:r>
          </a:p>
        </p:txBody>
      </p:sp>
      <p:sp>
        <p:nvSpPr>
          <p:cNvPr id="4" name="Date Placeholder 3">
            <a:extLst>
              <a:ext uri="{FF2B5EF4-FFF2-40B4-BE49-F238E27FC236}">
                <a16:creationId xmlns:a16="http://schemas.microsoft.com/office/drawing/2014/main" id="{1BE3A80F-A66E-7C0E-9D8C-F6D3DF2018A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E2E9B1E9-F780-F56B-1FBA-B417F05D7D23}"/>
              </a:ext>
            </a:extLst>
          </p:cNvPr>
          <p:cNvSpPr>
            <a:spLocks noGrp="1"/>
          </p:cNvSpPr>
          <p:nvPr>
            <p:ph type="sldNum" sz="quarter" idx="4"/>
          </p:nvPr>
        </p:nvSpPr>
        <p:spPr/>
        <p:txBody>
          <a:bodyPr/>
          <a:lstStyle/>
          <a:p>
            <a:fld id="{B7527A74-2D87-4307-9531-5A57D9647EEB}" type="slidenum">
              <a:rPr lang="nl-BE" smtClean="0"/>
              <a:pPr/>
              <a:t>53</a:t>
            </a:fld>
            <a:endParaRPr lang="nl-BE" dirty="0"/>
          </a:p>
        </p:txBody>
      </p:sp>
      <p:pic>
        <p:nvPicPr>
          <p:cNvPr id="6" name="Picture 2">
            <a:extLst>
              <a:ext uri="{FF2B5EF4-FFF2-40B4-BE49-F238E27FC236}">
                <a16:creationId xmlns:a16="http://schemas.microsoft.com/office/drawing/2014/main" id="{8983B26F-5D64-2957-DCD3-893FA0B08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0815" y="3718560"/>
            <a:ext cx="9586369" cy="534431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52004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9B456A-9BFA-D5FC-3797-4B66BEC75F4D}"/>
              </a:ext>
            </a:extLst>
          </p:cNvPr>
          <p:cNvSpPr>
            <a:spLocks noGrp="1"/>
          </p:cNvSpPr>
          <p:nvPr>
            <p:ph type="body" sz="quarter" idx="17"/>
          </p:nvPr>
        </p:nvSpPr>
        <p:spPr>
          <a:xfrm>
            <a:off x="1050131" y="2354401"/>
            <a:ext cx="16575629" cy="6952316"/>
          </a:xfrm>
        </p:spPr>
        <p:txBody>
          <a:bodyPr/>
          <a:lstStyle/>
          <a:p>
            <a:pPr marL="342900" indent="-342900">
              <a:buFont typeface="Arial" panose="020B0604020202020204" pitchFamily="34" charset="0"/>
              <a:buChar char="•"/>
            </a:pPr>
            <a:r>
              <a:rPr lang="nl-NL" sz="2800" dirty="0"/>
              <a:t>Wat kan je me vertellen over onderstaande kenplaat van de transformator?</a:t>
            </a:r>
          </a:p>
          <a:p>
            <a:pPr marL="1028700" lvl="1" indent="-342900">
              <a:buFont typeface="Arial" panose="020B0604020202020204" pitchFamily="34" charset="0"/>
              <a:buChar char="•"/>
            </a:pPr>
            <a:r>
              <a:rPr lang="nl-NL" sz="2800" dirty="0"/>
              <a:t> Primaire wikkeling is in driehoek geschakeld (D)</a:t>
            </a:r>
          </a:p>
          <a:p>
            <a:pPr marL="1714500" lvl="2" indent="-342900">
              <a:buFont typeface="Arial" panose="020B0604020202020204" pitchFamily="34" charset="0"/>
              <a:buChar char="•"/>
            </a:pPr>
            <a:r>
              <a:rPr lang="nl-NL" sz="2400" dirty="0"/>
              <a:t>Linkerzijde, zeer hoge spanningen, lage stroom (gaande van 16 kV tot 14,6 kV)</a:t>
            </a:r>
          </a:p>
          <a:p>
            <a:pPr marL="1028700" lvl="1" indent="-342900">
              <a:buFont typeface="Arial" panose="020B0604020202020204" pitchFamily="34" charset="0"/>
              <a:buChar char="•"/>
            </a:pPr>
            <a:r>
              <a:rPr lang="nl-NL" sz="3200" dirty="0"/>
              <a:t> </a:t>
            </a:r>
            <a:r>
              <a:rPr lang="nl-NL" sz="2800" dirty="0"/>
              <a:t>Secundaire wikkeling is in ster geschakeld (y) met </a:t>
            </a:r>
            <a:r>
              <a:rPr lang="nl-NL" sz="2800" dirty="0" err="1"/>
              <a:t>nulgeleider</a:t>
            </a:r>
            <a:endParaRPr lang="nl-NL" sz="2800" dirty="0"/>
          </a:p>
          <a:p>
            <a:pPr marL="1714500" lvl="2" indent="-342900">
              <a:buFont typeface="Arial" panose="020B0604020202020204" pitchFamily="34" charset="0"/>
              <a:buChar char="•"/>
            </a:pPr>
            <a:r>
              <a:rPr lang="nl-NL" sz="2400" dirty="0"/>
              <a:t>Rechterzijde, zeer hoge stromen, lage spanningen (242 of 420V)</a:t>
            </a:r>
          </a:p>
          <a:p>
            <a:pPr marL="1028700" lvl="1" indent="-342900">
              <a:buFont typeface="Arial" panose="020B0604020202020204" pitchFamily="34" charset="0"/>
              <a:buChar char="•"/>
            </a:pPr>
            <a:r>
              <a:rPr lang="nl-NL" sz="2800" dirty="0"/>
              <a:t> Klokgetal 11, dus 11 x 30° = 330°</a:t>
            </a:r>
          </a:p>
          <a:p>
            <a:pPr marL="1028700" lvl="1" indent="-342900">
              <a:buFont typeface="Arial" panose="020B0604020202020204" pitchFamily="34" charset="0"/>
              <a:buChar char="•"/>
            </a:pPr>
            <a:r>
              <a:rPr lang="nl-NL" sz="2800" dirty="0"/>
              <a:t> 630 kVA transformator, veel voorkomende transformator, </a:t>
            </a:r>
            <a:br>
              <a:rPr lang="nl-NL" sz="2800" dirty="0"/>
            </a:br>
            <a:r>
              <a:rPr lang="nl-NL" sz="2800" dirty="0"/>
              <a:t>maar ook 250 kVA en 400 kVA worden vaak gebruikt </a:t>
            </a:r>
            <a:br>
              <a:rPr lang="nl-NL" sz="2800" dirty="0"/>
            </a:br>
            <a:r>
              <a:rPr lang="nl-NL" sz="2800" dirty="0"/>
              <a:t>(ondanks verspreide lokale centrales (vb. Centrale Izegem, </a:t>
            </a:r>
            <a:br>
              <a:rPr lang="nl-NL" sz="2800" dirty="0"/>
            </a:br>
            <a:r>
              <a:rPr lang="nl-NL" sz="2800" dirty="0"/>
              <a:t>Centrale Gent, hadden allemaal andere generator en dus </a:t>
            </a:r>
            <a:br>
              <a:rPr lang="nl-NL" sz="2800" dirty="0"/>
            </a:br>
            <a:r>
              <a:rPr lang="nl-NL" sz="2800" dirty="0"/>
              <a:t>andere transformator nodig)</a:t>
            </a:r>
          </a:p>
          <a:p>
            <a:pPr marL="1028700" lvl="1" indent="-342900">
              <a:buFont typeface="Arial" panose="020B0604020202020204" pitchFamily="34" charset="0"/>
              <a:buChar char="•"/>
            </a:pPr>
            <a:r>
              <a:rPr lang="nl-NL" sz="2800" dirty="0"/>
              <a:t>Kortsluitspanning van 4 %</a:t>
            </a:r>
          </a:p>
          <a:p>
            <a:pPr marL="1028700" lvl="1" indent="-342900">
              <a:buFont typeface="Arial" panose="020B0604020202020204" pitchFamily="34" charset="0"/>
              <a:buChar char="•"/>
            </a:pPr>
            <a:r>
              <a:rPr lang="nl-NL" sz="2800" dirty="0"/>
              <a:t>Koeling: ONAN (</a:t>
            </a:r>
            <a:r>
              <a:rPr lang="nl-NL" sz="2800" dirty="0" err="1"/>
              <a:t>oil</a:t>
            </a:r>
            <a:r>
              <a:rPr lang="nl-NL" sz="2800" dirty="0"/>
              <a:t> </a:t>
            </a:r>
            <a:r>
              <a:rPr lang="nl-NL" sz="2800" dirty="0" err="1"/>
              <a:t>natural</a:t>
            </a:r>
            <a:r>
              <a:rPr lang="nl-NL" sz="2800" dirty="0"/>
              <a:t> - air </a:t>
            </a:r>
            <a:r>
              <a:rPr lang="nl-NL" sz="2800" dirty="0" err="1"/>
              <a:t>natural</a:t>
            </a:r>
            <a:r>
              <a:rPr lang="nl-NL" sz="2800" dirty="0"/>
              <a:t>)</a:t>
            </a:r>
          </a:p>
          <a:p>
            <a:pPr marL="1714500" lvl="2" indent="-342900">
              <a:buFont typeface="Arial" panose="020B0604020202020204" pitchFamily="34" charset="0"/>
              <a:buChar char="•"/>
            </a:pPr>
            <a:r>
              <a:rPr lang="nl-NL" sz="2400" dirty="0"/>
              <a:t>Natuurlijke of geforceerde koeling mogelijk (vb. ventilator)</a:t>
            </a:r>
          </a:p>
          <a:p>
            <a:endParaRPr lang="en-US" dirty="0"/>
          </a:p>
        </p:txBody>
      </p:sp>
      <p:sp>
        <p:nvSpPr>
          <p:cNvPr id="3" name="Title 2">
            <a:extLst>
              <a:ext uri="{FF2B5EF4-FFF2-40B4-BE49-F238E27FC236}">
                <a16:creationId xmlns:a16="http://schemas.microsoft.com/office/drawing/2014/main" id="{1AF24A62-6D4E-AFDB-447B-F60016DE974E}"/>
              </a:ext>
            </a:extLst>
          </p:cNvPr>
          <p:cNvSpPr>
            <a:spLocks noGrp="1"/>
          </p:cNvSpPr>
          <p:nvPr>
            <p:ph type="title"/>
          </p:nvPr>
        </p:nvSpPr>
        <p:spPr/>
        <p:txBody>
          <a:bodyPr/>
          <a:lstStyle/>
          <a:p>
            <a:r>
              <a:rPr lang="en-US" dirty="0" err="1"/>
              <a:t>Kenplaat</a:t>
            </a:r>
            <a:endParaRPr lang="en-US" dirty="0"/>
          </a:p>
        </p:txBody>
      </p:sp>
      <p:sp>
        <p:nvSpPr>
          <p:cNvPr id="4" name="Date Placeholder 3">
            <a:extLst>
              <a:ext uri="{FF2B5EF4-FFF2-40B4-BE49-F238E27FC236}">
                <a16:creationId xmlns:a16="http://schemas.microsoft.com/office/drawing/2014/main" id="{03D6D8A5-E4A4-9BC3-6AA1-445F187233C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9D5C0DC-F24F-B1C5-825A-52C2D499D8A1}"/>
              </a:ext>
            </a:extLst>
          </p:cNvPr>
          <p:cNvSpPr>
            <a:spLocks noGrp="1"/>
          </p:cNvSpPr>
          <p:nvPr>
            <p:ph type="sldNum" sz="quarter" idx="4"/>
          </p:nvPr>
        </p:nvSpPr>
        <p:spPr/>
        <p:txBody>
          <a:bodyPr/>
          <a:lstStyle/>
          <a:p>
            <a:fld id="{B7527A74-2D87-4307-9531-5A57D9647EEB}" type="slidenum">
              <a:rPr lang="nl-BE" smtClean="0"/>
              <a:pPr/>
              <a:t>54</a:t>
            </a:fld>
            <a:endParaRPr lang="nl-BE" dirty="0"/>
          </a:p>
        </p:txBody>
      </p:sp>
      <p:pic>
        <p:nvPicPr>
          <p:cNvPr id="6" name="Picture 2">
            <a:extLst>
              <a:ext uri="{FF2B5EF4-FFF2-40B4-BE49-F238E27FC236}">
                <a16:creationId xmlns:a16="http://schemas.microsoft.com/office/drawing/2014/main" id="{EF91A745-D132-4BDE-0CF5-97FFA3CF0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1489" y="5178954"/>
            <a:ext cx="5906102" cy="3292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20479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6FFA25-12F8-75D1-1127-93EC44C33CDB}"/>
              </a:ext>
            </a:extLst>
          </p:cNvPr>
          <p:cNvSpPr>
            <a:spLocks noGrp="1"/>
          </p:cNvSpPr>
          <p:nvPr>
            <p:ph type="body" sz="quarter" idx="17"/>
          </p:nvPr>
        </p:nvSpPr>
        <p:spPr>
          <a:xfrm>
            <a:off x="1050131" y="2354400"/>
            <a:ext cx="16575629" cy="6728639"/>
          </a:xfrm>
        </p:spPr>
        <p:txBody>
          <a:bodyPr/>
          <a:lstStyle/>
          <a:p>
            <a:pPr marL="285750" indent="-285750">
              <a:buFont typeface="Arial" panose="020B0604020202020204" pitchFamily="34" charset="0"/>
              <a:buChar char="•"/>
            </a:pPr>
            <a:r>
              <a:rPr lang="nl-NL" sz="2800" dirty="0" err="1"/>
              <a:t>Ijzerverliezen</a:t>
            </a:r>
            <a:r>
              <a:rPr lang="nl-NL" sz="2800" dirty="0"/>
              <a:t> en verliezen in geleiders moeten afgevoerd worden om ervoor te zorgen dat de opwarming van de transformator beperkt blijft, anders zou de isolatie te sterk verouderen.</a:t>
            </a:r>
          </a:p>
          <a:p>
            <a:pPr marL="342900" indent="-342900">
              <a:buFont typeface="Arial" panose="020B0604020202020204" pitchFamily="34" charset="0"/>
              <a:buChar char="•"/>
            </a:pPr>
            <a:r>
              <a:rPr lang="nl-NL" sz="2800" dirty="0"/>
              <a:t>Verschillende types transformatoren;</a:t>
            </a:r>
          </a:p>
          <a:p>
            <a:pPr marL="1143000" lvl="1" indent="-457200">
              <a:buFont typeface="Arial" panose="020B0604020202020204" pitchFamily="34" charset="0"/>
              <a:buChar char="•"/>
            </a:pPr>
            <a:r>
              <a:rPr lang="nl-NL" sz="2400" b="1" dirty="0" err="1"/>
              <a:t>Oliegekoelde</a:t>
            </a:r>
            <a:r>
              <a:rPr lang="nl-NL" sz="2400" b="1" dirty="0"/>
              <a:t> transformatoren (meestal voor grote </a:t>
            </a:r>
            <a:r>
              <a:rPr lang="nl-NL" sz="2400" b="1" dirty="0" err="1"/>
              <a:t>transfo's</a:t>
            </a:r>
            <a:r>
              <a:rPr lang="nl-NL" sz="2400" b="1" dirty="0"/>
              <a:t>)</a:t>
            </a:r>
          </a:p>
          <a:p>
            <a:pPr marL="1828800" lvl="2" indent="-457200">
              <a:buFont typeface="Arial" panose="020B0604020202020204" pitchFamily="34" charset="0"/>
              <a:buChar char="•"/>
            </a:pPr>
            <a:r>
              <a:rPr lang="nl-NL" sz="2400" dirty="0"/>
              <a:t>Bij gebruik van een transformator met isolatievloeistof, moet de cabine uitgerust worden met een </a:t>
            </a:r>
            <a:r>
              <a:rPr lang="nl-NL" sz="2400" b="1" dirty="0"/>
              <a:t>waterdichte opvangbak, aangepast aan de hoeveelheid vloeistof die accidenteel kan vrijkomen uit het toestel </a:t>
            </a:r>
            <a:r>
              <a:rPr lang="nl-NL" sz="2400" dirty="0"/>
              <a:t>– Brandgevaar!</a:t>
            </a:r>
          </a:p>
          <a:p>
            <a:pPr marL="1828800" lvl="2" indent="-457200">
              <a:buFont typeface="Arial" panose="020B0604020202020204" pitchFamily="34" charset="0"/>
              <a:buChar char="•"/>
            </a:pPr>
            <a:r>
              <a:rPr lang="nl-NL" sz="2400" dirty="0"/>
              <a:t>Enkel ONAN gekoelde transformatoren worden aanvaard</a:t>
            </a:r>
          </a:p>
          <a:p>
            <a:pPr marL="1143000" lvl="1" indent="-457200">
              <a:buFont typeface="Arial" panose="020B0604020202020204" pitchFamily="34" charset="0"/>
              <a:buChar char="•"/>
            </a:pPr>
            <a:r>
              <a:rPr lang="nl-NL" sz="2800" b="1" dirty="0"/>
              <a:t>Gietharstransformatoren (= droge transformator)</a:t>
            </a:r>
          </a:p>
          <a:p>
            <a:pPr marL="1828800" lvl="2" indent="-457200">
              <a:buFont typeface="Arial" panose="020B0604020202020204" pitchFamily="34" charset="0"/>
              <a:buChar char="•"/>
            </a:pPr>
            <a:r>
              <a:rPr lang="nl-NL" sz="2400" dirty="0"/>
              <a:t>Bij deze transformatoren moeten enkele zaken in rekening worden gebracht bij ontwerp lokaal</a:t>
            </a:r>
          </a:p>
          <a:p>
            <a:pPr marL="2514600" lvl="3" indent="-457200">
              <a:buFont typeface="Arial" panose="020B0604020202020204" pitchFamily="34" charset="0"/>
              <a:buChar char="•"/>
            </a:pPr>
            <a:r>
              <a:rPr lang="nl-NL" sz="2400" b="1" dirty="0"/>
              <a:t>Verhoogde kans op een vlamboog </a:t>
            </a:r>
            <a:r>
              <a:rPr lang="nl-NL" sz="2400" dirty="0"/>
              <a:t>door actieve delen in de lucht</a:t>
            </a:r>
          </a:p>
          <a:p>
            <a:pPr marL="2514600" lvl="3" indent="-457200">
              <a:buFont typeface="Arial" panose="020B0604020202020204" pitchFamily="34" charset="0"/>
              <a:buChar char="•"/>
            </a:pPr>
            <a:r>
              <a:rPr lang="nl-NL" sz="2400" b="1" dirty="0"/>
              <a:t>Grotere afmetingen </a:t>
            </a:r>
            <a:r>
              <a:rPr lang="nl-NL" sz="2400" dirty="0"/>
              <a:t>dan </a:t>
            </a:r>
            <a:r>
              <a:rPr lang="nl-NL" sz="2400" dirty="0" err="1"/>
              <a:t>oliegekoelde</a:t>
            </a:r>
            <a:r>
              <a:rPr lang="nl-NL" sz="2400" dirty="0"/>
              <a:t> transformator</a:t>
            </a:r>
          </a:p>
          <a:p>
            <a:pPr marL="2514600" lvl="3" indent="-457200">
              <a:buFont typeface="Arial" panose="020B0604020202020204" pitchFamily="34" charset="0"/>
              <a:buChar char="•"/>
            </a:pPr>
            <a:r>
              <a:rPr lang="nl-NL" sz="2400" b="1" dirty="0"/>
              <a:t>Hoger geluids- en vibratieniveau</a:t>
            </a:r>
          </a:p>
          <a:p>
            <a:pPr marL="2514600" lvl="3" indent="-457200">
              <a:buFont typeface="Arial" panose="020B0604020202020204" pitchFamily="34" charset="0"/>
              <a:buChar char="•"/>
            </a:pPr>
            <a:r>
              <a:rPr lang="nl-NL" sz="2400" dirty="0"/>
              <a:t>Beduidend </a:t>
            </a:r>
            <a:r>
              <a:rPr lang="nl-NL" sz="2400" b="1" dirty="0"/>
              <a:t>hogere verliezen</a:t>
            </a:r>
          </a:p>
          <a:p>
            <a:pPr marL="2514600" lvl="3" indent="-457200">
              <a:buFont typeface="Arial" panose="020B0604020202020204" pitchFamily="34" charset="0"/>
              <a:buChar char="•"/>
            </a:pPr>
            <a:r>
              <a:rPr lang="nl-NL" sz="2400" b="1" dirty="0"/>
              <a:t>Nood aan bijkomende maatregelen tegen rechtstreekse aanraking</a:t>
            </a:r>
          </a:p>
          <a:p>
            <a:pPr marL="2514600" lvl="3" indent="-457200">
              <a:buFont typeface="Arial" panose="020B0604020202020204" pitchFamily="34" charset="0"/>
              <a:buChar char="•"/>
            </a:pPr>
            <a:r>
              <a:rPr lang="nl-NL" sz="2400" dirty="0"/>
              <a:t>Transformator mag </a:t>
            </a:r>
            <a:r>
              <a:rPr lang="nl-NL" sz="2400" b="1" dirty="0"/>
              <a:t>niet in zelfde lokaal worden opgesteld als apparatuur die </a:t>
            </a:r>
            <a:r>
              <a:rPr lang="nl-NL" sz="2400" b="1" dirty="0" err="1"/>
              <a:t>geëxploteerd</a:t>
            </a:r>
            <a:r>
              <a:rPr lang="nl-NL" sz="2400" b="1" dirty="0"/>
              <a:t> </a:t>
            </a:r>
            <a:r>
              <a:rPr lang="nl-NL" sz="2400" dirty="0"/>
              <a:t>wordt door het personeel van DNB</a:t>
            </a:r>
          </a:p>
          <a:p>
            <a:endParaRPr lang="en-US" dirty="0"/>
          </a:p>
        </p:txBody>
      </p:sp>
      <p:sp>
        <p:nvSpPr>
          <p:cNvPr id="3" name="Title 2">
            <a:extLst>
              <a:ext uri="{FF2B5EF4-FFF2-40B4-BE49-F238E27FC236}">
                <a16:creationId xmlns:a16="http://schemas.microsoft.com/office/drawing/2014/main" id="{D35301CE-904C-D05B-F47F-440446B81CBD}"/>
              </a:ext>
            </a:extLst>
          </p:cNvPr>
          <p:cNvSpPr>
            <a:spLocks noGrp="1"/>
          </p:cNvSpPr>
          <p:nvPr>
            <p:ph type="title"/>
          </p:nvPr>
        </p:nvSpPr>
        <p:spPr/>
        <p:txBody>
          <a:bodyPr/>
          <a:lstStyle/>
          <a:p>
            <a:r>
              <a:rPr lang="en-US" dirty="0" err="1"/>
              <a:t>Koeling</a:t>
            </a:r>
            <a:endParaRPr lang="en-US" dirty="0"/>
          </a:p>
        </p:txBody>
      </p:sp>
      <p:sp>
        <p:nvSpPr>
          <p:cNvPr id="4" name="Date Placeholder 3">
            <a:extLst>
              <a:ext uri="{FF2B5EF4-FFF2-40B4-BE49-F238E27FC236}">
                <a16:creationId xmlns:a16="http://schemas.microsoft.com/office/drawing/2014/main" id="{914BA5F3-FB54-0081-0ED1-4C63BA0F298B}"/>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08243FF-09A4-9908-FC98-63197C05D489}"/>
              </a:ext>
            </a:extLst>
          </p:cNvPr>
          <p:cNvSpPr>
            <a:spLocks noGrp="1"/>
          </p:cNvSpPr>
          <p:nvPr>
            <p:ph type="sldNum" sz="quarter" idx="4"/>
          </p:nvPr>
        </p:nvSpPr>
        <p:spPr/>
        <p:txBody>
          <a:bodyPr/>
          <a:lstStyle/>
          <a:p>
            <a:fld id="{B7527A74-2D87-4307-9531-5A57D9647EEB}" type="slidenum">
              <a:rPr lang="nl-BE" smtClean="0"/>
              <a:pPr/>
              <a:t>55</a:t>
            </a:fld>
            <a:endParaRPr lang="nl-BE" dirty="0"/>
          </a:p>
        </p:txBody>
      </p:sp>
      <p:pic>
        <p:nvPicPr>
          <p:cNvPr id="6" name="Picture 2" descr="http://www.elektrodekeyser.be/images/website/Hoogspanning/hoogsptransform1-800.jpg">
            <a:extLst>
              <a:ext uri="{FF2B5EF4-FFF2-40B4-BE49-F238E27FC236}">
                <a16:creationId xmlns:a16="http://schemas.microsoft.com/office/drawing/2014/main" id="{E5F40E71-C877-2D94-E0C2-26D995E477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0618" y="14370"/>
            <a:ext cx="2823704" cy="23366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4" descr="http://www.geveke-besturingstechniek.nl/content_besturingstechniek_nl/images/GBT_products/Distributie_Transformatoren/Transformator_giethars_Trafo%20Elettro_265.jpg">
            <a:extLst>
              <a:ext uri="{FF2B5EF4-FFF2-40B4-BE49-F238E27FC236}">
                <a16:creationId xmlns:a16="http://schemas.microsoft.com/office/drawing/2014/main" id="{C5EC77D0-E40F-5803-3B6F-7870761226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88" r="2712"/>
          <a:stretch/>
        </p:blipFill>
        <p:spPr bwMode="auto">
          <a:xfrm>
            <a:off x="15334259" y="5143500"/>
            <a:ext cx="2633701" cy="30168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106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45F757-4DC4-3387-5626-099B758DABF5}"/>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a:t>Luchtgekoelde transformator</a:t>
            </a:r>
          </a:p>
          <a:p>
            <a:pPr marL="1143000" lvl="1" indent="-457200">
              <a:buFont typeface="Arial" panose="020B0604020202020204" pitchFamily="34" charset="0"/>
              <a:buChar char="•"/>
            </a:pPr>
            <a:r>
              <a:rPr lang="nl-NL" sz="2800" dirty="0"/>
              <a:t> Voor </a:t>
            </a:r>
            <a:r>
              <a:rPr lang="nl-NL" sz="2800" b="1" dirty="0"/>
              <a:t>kleine vermogens </a:t>
            </a:r>
            <a:r>
              <a:rPr lang="nl-NL" sz="2800" dirty="0"/>
              <a:t>gebruikt men luchtgekoelde transformatoren</a:t>
            </a:r>
          </a:p>
          <a:p>
            <a:pPr marL="1143000" lvl="1" indent="-457200">
              <a:buFont typeface="Arial" panose="020B0604020202020204" pitchFamily="34" charset="0"/>
              <a:buChar char="•"/>
            </a:pPr>
            <a:r>
              <a:rPr lang="nl-NL" sz="2800" dirty="0"/>
              <a:t> Indien de </a:t>
            </a:r>
            <a:r>
              <a:rPr lang="nl-NL" sz="2800" b="1" dirty="0"/>
              <a:t>bedrijfszekerheid moet gegarandeerd worden </a:t>
            </a:r>
            <a:r>
              <a:rPr lang="nl-NL" sz="2800" dirty="0"/>
              <a:t>bij hogere vermogens gebruikt men ook </a:t>
            </a:r>
            <a:br>
              <a:rPr lang="nl-NL" sz="2800" dirty="0"/>
            </a:br>
            <a:r>
              <a:rPr lang="nl-NL" sz="2800" dirty="0"/>
              <a:t> </a:t>
            </a:r>
            <a:r>
              <a:rPr lang="nl-NL" sz="2800" b="1" dirty="0"/>
              <a:t>luchtgekoelde  transformatoren</a:t>
            </a:r>
          </a:p>
          <a:p>
            <a:pPr marL="1828800" lvl="2" indent="-457200">
              <a:buFont typeface="Arial" panose="020B0604020202020204" pitchFamily="34" charset="0"/>
              <a:buChar char="•"/>
            </a:pPr>
            <a:r>
              <a:rPr lang="nl-NL" sz="2400" dirty="0"/>
              <a:t> In </a:t>
            </a:r>
            <a:r>
              <a:rPr lang="nl-NL" sz="2400" b="1" dirty="0"/>
              <a:t>giethars kunnen partiële deelontladingen </a:t>
            </a:r>
            <a:r>
              <a:rPr lang="nl-NL" sz="2400" dirty="0"/>
              <a:t>ontstaan die kunnen leiden tot een totale doorslag</a:t>
            </a:r>
          </a:p>
          <a:p>
            <a:pPr marL="1828800" lvl="2" indent="-457200">
              <a:buFont typeface="Arial" panose="020B0604020202020204" pitchFamily="34" charset="0"/>
              <a:buChar char="•"/>
            </a:pPr>
            <a:r>
              <a:rPr lang="nl-NL" sz="2400" dirty="0"/>
              <a:t> </a:t>
            </a:r>
            <a:r>
              <a:rPr lang="nl-NL" sz="2400" b="1" dirty="0"/>
              <a:t>Wikkeling kan niet hersteld worden want zit volledig ingegoten in hars</a:t>
            </a:r>
          </a:p>
          <a:p>
            <a:pPr marL="1143000" lvl="1" indent="-457200">
              <a:buFont typeface="Arial" panose="020B0604020202020204" pitchFamily="34" charset="0"/>
              <a:buChar char="•"/>
            </a:pPr>
            <a:r>
              <a:rPr lang="nl-NL" sz="2800" dirty="0"/>
              <a:t> Luchtgekoelde transformator heeft dus </a:t>
            </a:r>
            <a:r>
              <a:rPr lang="nl-NL" sz="2800" b="1" dirty="0"/>
              <a:t>voordelen</a:t>
            </a:r>
            <a:r>
              <a:rPr lang="nl-NL" sz="2800" dirty="0"/>
              <a:t>, maar heeft een </a:t>
            </a:r>
            <a:r>
              <a:rPr lang="nl-NL" sz="2800" b="1" dirty="0"/>
              <a:t>slechtere warmte afvoer </a:t>
            </a:r>
            <a:r>
              <a:rPr lang="nl-NL" sz="2800" dirty="0"/>
              <a:t>en zal </a:t>
            </a:r>
            <a:br>
              <a:rPr lang="nl-NL" sz="2800" dirty="0"/>
            </a:br>
            <a:r>
              <a:rPr lang="nl-NL" sz="2800" dirty="0"/>
              <a:t> dus enkel gebruikt worden voor </a:t>
            </a:r>
            <a:r>
              <a:rPr lang="nl-NL" sz="2800" b="1" dirty="0"/>
              <a:t>beperkte vermogenstoepassingen</a:t>
            </a:r>
          </a:p>
          <a:p>
            <a:endParaRPr lang="en-US" dirty="0"/>
          </a:p>
        </p:txBody>
      </p:sp>
      <p:sp>
        <p:nvSpPr>
          <p:cNvPr id="3" name="Title 2">
            <a:extLst>
              <a:ext uri="{FF2B5EF4-FFF2-40B4-BE49-F238E27FC236}">
                <a16:creationId xmlns:a16="http://schemas.microsoft.com/office/drawing/2014/main" id="{F6DC62C3-0D22-2F8B-505C-2C09B7A00618}"/>
              </a:ext>
            </a:extLst>
          </p:cNvPr>
          <p:cNvSpPr>
            <a:spLocks noGrp="1"/>
          </p:cNvSpPr>
          <p:nvPr>
            <p:ph type="title"/>
          </p:nvPr>
        </p:nvSpPr>
        <p:spPr/>
        <p:txBody>
          <a:bodyPr/>
          <a:lstStyle/>
          <a:p>
            <a:r>
              <a:rPr lang="en-US" dirty="0" err="1"/>
              <a:t>Koeling</a:t>
            </a:r>
            <a:endParaRPr lang="en-US" dirty="0"/>
          </a:p>
        </p:txBody>
      </p:sp>
      <p:sp>
        <p:nvSpPr>
          <p:cNvPr id="4" name="Date Placeholder 3">
            <a:extLst>
              <a:ext uri="{FF2B5EF4-FFF2-40B4-BE49-F238E27FC236}">
                <a16:creationId xmlns:a16="http://schemas.microsoft.com/office/drawing/2014/main" id="{56D78106-25E2-181C-56C0-66FB61452CB7}"/>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C6B3F974-123C-CDAA-3B4D-AF0F53180CFA}"/>
              </a:ext>
            </a:extLst>
          </p:cNvPr>
          <p:cNvSpPr>
            <a:spLocks noGrp="1"/>
          </p:cNvSpPr>
          <p:nvPr>
            <p:ph type="sldNum" sz="quarter" idx="4"/>
          </p:nvPr>
        </p:nvSpPr>
        <p:spPr/>
        <p:txBody>
          <a:bodyPr/>
          <a:lstStyle/>
          <a:p>
            <a:fld id="{B7527A74-2D87-4307-9531-5A57D9647EEB}" type="slidenum">
              <a:rPr lang="nl-BE" smtClean="0"/>
              <a:pPr/>
              <a:t>56</a:t>
            </a:fld>
            <a:endParaRPr lang="nl-BE" dirty="0"/>
          </a:p>
        </p:txBody>
      </p:sp>
    </p:spTree>
    <p:extLst>
      <p:ext uri="{BB962C8B-B14F-4D97-AF65-F5344CB8AC3E}">
        <p14:creationId xmlns:p14="http://schemas.microsoft.com/office/powerpoint/2010/main" val="2815761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t>Inleiding</a:t>
            </a:r>
          </a:p>
          <a:p>
            <a:pPr marL="342900" indent="-342900">
              <a:lnSpc>
                <a:spcPct val="100000"/>
              </a:lnSpc>
              <a:buFont typeface="Arial" panose="020B0604020202020204" pitchFamily="34" charset="0"/>
              <a:buChar char="•"/>
            </a:pPr>
            <a:r>
              <a:rPr lang="nl-NL" sz="3200" dirty="0" err="1"/>
              <a:t>Eenfasig</a:t>
            </a:r>
            <a:r>
              <a:rPr lang="nl-NL" sz="3200" dirty="0"/>
              <a:t>:</a:t>
            </a:r>
          </a:p>
          <a:p>
            <a:pPr marL="1028700" lvl="1" indent="-342900">
              <a:lnSpc>
                <a:spcPct val="100000"/>
              </a:lnSpc>
              <a:buFont typeface="Arial" panose="020B0604020202020204" pitchFamily="34" charset="0"/>
              <a:buChar char="•"/>
            </a:pPr>
            <a:r>
              <a:rPr lang="nl-NL" sz="2800" dirty="0"/>
              <a:t>Bouw van een transformator</a:t>
            </a:r>
          </a:p>
          <a:p>
            <a:pPr marL="1028700" lvl="1" indent="-342900">
              <a:lnSpc>
                <a:spcPct val="100000"/>
              </a:lnSpc>
              <a:buFont typeface="Arial" panose="020B0604020202020204" pitchFamily="34" charset="0"/>
              <a:buChar char="•"/>
            </a:pPr>
            <a:r>
              <a:rPr lang="nl-NL" sz="2800" dirty="0"/>
              <a:t>Ideale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Technische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Vermogen en rendementen</a:t>
            </a:r>
          </a:p>
          <a:p>
            <a:pPr marL="342900" indent="-342900">
              <a:lnSpc>
                <a:spcPct val="100000"/>
              </a:lnSpc>
              <a:buFont typeface="Arial" panose="020B0604020202020204" pitchFamily="34" charset="0"/>
              <a:buChar char="•"/>
            </a:pPr>
            <a:r>
              <a:rPr lang="nl-NL" sz="3200" b="1" dirty="0">
                <a:solidFill>
                  <a:srgbClr val="B4E1D6"/>
                </a:solidFill>
              </a:rPr>
              <a:t>Driefasig:</a:t>
            </a:r>
          </a:p>
          <a:p>
            <a:pPr marL="1028700" lvl="1" indent="-342900">
              <a:lnSpc>
                <a:spcPct val="100000"/>
              </a:lnSpc>
              <a:buFont typeface="Arial" panose="020B0604020202020204" pitchFamily="34" charset="0"/>
              <a:buChar char="•"/>
            </a:pPr>
            <a:r>
              <a:rPr lang="nl-NL" sz="2800" dirty="0"/>
              <a:t>Bouw van een driefasige transformator</a:t>
            </a:r>
          </a:p>
          <a:p>
            <a:pPr marL="1028700" lvl="1" indent="-342900">
              <a:lnSpc>
                <a:spcPct val="100000"/>
              </a:lnSpc>
              <a:buFont typeface="Arial" panose="020B0604020202020204" pitchFamily="34" charset="0"/>
              <a:buChar char="•"/>
            </a:pPr>
            <a:r>
              <a:rPr lang="nl-NL" sz="2800" dirty="0"/>
              <a:t>Schakelgroep</a:t>
            </a:r>
          </a:p>
          <a:p>
            <a:pPr marL="1028700" lvl="1" indent="-342900">
              <a:lnSpc>
                <a:spcPct val="100000"/>
              </a:lnSpc>
              <a:buFont typeface="Arial" panose="020B0604020202020204" pitchFamily="34" charset="0"/>
              <a:buChar char="•"/>
            </a:pPr>
            <a:r>
              <a:rPr lang="nl-NL" sz="2800" dirty="0"/>
              <a:t>Kenplaat en koeling</a:t>
            </a:r>
          </a:p>
          <a:p>
            <a:pPr marL="1028700" lvl="1" indent="-342900">
              <a:lnSpc>
                <a:spcPct val="100000"/>
              </a:lnSpc>
              <a:buFont typeface="Arial" panose="020B0604020202020204" pitchFamily="34" charset="0"/>
              <a:buChar char="•"/>
            </a:pPr>
            <a:r>
              <a:rPr lang="nl-NL" sz="2800" b="1" dirty="0">
                <a:solidFill>
                  <a:srgbClr val="B4E1D6"/>
                </a:solidFill>
              </a:rPr>
              <a:t>Parallel schakelen</a:t>
            </a:r>
          </a:p>
          <a:p>
            <a:pPr marL="342900" indent="-342900">
              <a:lnSpc>
                <a:spcPct val="100000"/>
              </a:lnSpc>
              <a:buFont typeface="Arial" panose="020B0604020202020204" pitchFamily="34" charset="0"/>
              <a:buChar char="•"/>
            </a:pPr>
            <a:r>
              <a:rPr lang="nl-NL" sz="3200" dirty="0"/>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57</a:t>
            </a:fld>
            <a:endParaRPr lang="nl-BE" dirty="0"/>
          </a:p>
        </p:txBody>
      </p:sp>
    </p:spTree>
    <p:extLst>
      <p:ext uri="{BB962C8B-B14F-4D97-AF65-F5344CB8AC3E}">
        <p14:creationId xmlns:p14="http://schemas.microsoft.com/office/powerpoint/2010/main" val="2033507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6273A0-D0EE-1534-B7F6-E692CC567DA6}"/>
              </a:ext>
            </a:extLst>
          </p:cNvPr>
          <p:cNvSpPr>
            <a:spLocks noGrp="1"/>
          </p:cNvSpPr>
          <p:nvPr>
            <p:ph type="body" sz="quarter" idx="17"/>
          </p:nvPr>
        </p:nvSpPr>
        <p:spPr/>
        <p:txBody>
          <a:bodyPr/>
          <a:lstStyle/>
          <a:p>
            <a:r>
              <a:rPr lang="nl-NL" sz="3200" dirty="0"/>
              <a:t>Voorwaarden voor parallel schakelen</a:t>
            </a:r>
          </a:p>
          <a:p>
            <a:pPr marL="1143000" lvl="1" indent="-457200">
              <a:buFont typeface="Arial" panose="020B0604020202020204" pitchFamily="34" charset="0"/>
              <a:buChar char="•"/>
            </a:pPr>
            <a:r>
              <a:rPr lang="nl-NL" sz="2800" dirty="0"/>
              <a:t>2 of meer transformatoren werken parallel als ze:</a:t>
            </a:r>
          </a:p>
          <a:p>
            <a:pPr marL="1828800" lvl="2" indent="-457200">
              <a:buFont typeface="Arial" panose="020B0604020202020204" pitchFamily="34" charset="0"/>
              <a:buChar char="•"/>
            </a:pPr>
            <a:r>
              <a:rPr lang="nl-NL" sz="2400" b="1" dirty="0"/>
              <a:t>Door hetzelfde net gevoed </a:t>
            </a:r>
            <a:r>
              <a:rPr lang="nl-NL" sz="2400" dirty="0"/>
              <a:t>worden  (primaire zijde)</a:t>
            </a:r>
          </a:p>
          <a:p>
            <a:pPr marL="1828800" lvl="2" indent="-457200">
              <a:buFont typeface="Arial" panose="020B0604020202020204" pitchFamily="34" charset="0"/>
              <a:buChar char="•"/>
            </a:pPr>
            <a:r>
              <a:rPr lang="nl-NL" sz="2400" dirty="0"/>
              <a:t>De </a:t>
            </a:r>
            <a:r>
              <a:rPr lang="nl-NL" sz="2400" b="1" dirty="0"/>
              <a:t>secundaire van de transformatoren op dezelfde belasting aangesloten </a:t>
            </a:r>
            <a:r>
              <a:rPr lang="nl-NL" sz="2400" dirty="0"/>
              <a:t>zijn</a:t>
            </a:r>
          </a:p>
          <a:p>
            <a:pPr marL="1143000" lvl="1" indent="-457200">
              <a:buFont typeface="Arial" panose="020B0604020202020204" pitchFamily="34" charset="0"/>
              <a:buChar char="•"/>
            </a:pPr>
            <a:r>
              <a:rPr lang="nl-NL" sz="2800" dirty="0"/>
              <a:t>Er mogen </a:t>
            </a:r>
            <a:r>
              <a:rPr lang="nl-NL" sz="2800" b="1" dirty="0"/>
              <a:t>geen circulatiestromen </a:t>
            </a:r>
            <a:r>
              <a:rPr lang="nl-NL" sz="2800" dirty="0"/>
              <a:t>vloeien in de </a:t>
            </a:r>
            <a:r>
              <a:rPr lang="nl-NL" sz="2800" b="1" dirty="0"/>
              <a:t>onderlinge kring van de secundaire </a:t>
            </a:r>
            <a:r>
              <a:rPr lang="nl-NL" sz="2800" dirty="0"/>
              <a:t>en de vermogensstroom moet zich evenredig met het nominale vermogens verdelen. Bij te </a:t>
            </a:r>
            <a:r>
              <a:rPr lang="nl-NL" sz="2800" b="1" dirty="0"/>
              <a:t>grote verschillen kan je kortsluiting </a:t>
            </a:r>
            <a:r>
              <a:rPr lang="nl-NL" sz="2800" dirty="0"/>
              <a:t>krijgen en kunnen </a:t>
            </a:r>
            <a:r>
              <a:rPr lang="nl-NL" sz="2800" dirty="0" err="1"/>
              <a:t>transfo's</a:t>
            </a:r>
            <a:r>
              <a:rPr lang="nl-NL" sz="2800" dirty="0"/>
              <a:t> uitbranden</a:t>
            </a:r>
          </a:p>
          <a:p>
            <a:pPr marL="1143000" lvl="1" indent="-457200">
              <a:buFont typeface="Arial" panose="020B0604020202020204" pitchFamily="34" charset="0"/>
              <a:buChar char="•"/>
            </a:pPr>
            <a:r>
              <a:rPr lang="nl-NL" sz="2800" dirty="0"/>
              <a:t>De </a:t>
            </a:r>
            <a:r>
              <a:rPr lang="nl-NL" sz="2800" b="1" dirty="0"/>
              <a:t>voorwaarden </a:t>
            </a:r>
            <a:r>
              <a:rPr lang="nl-NL" sz="2800" dirty="0"/>
              <a:t>die daarvoor vereist zijn:</a:t>
            </a:r>
          </a:p>
          <a:p>
            <a:pPr marL="1828800" lvl="2" indent="-457200">
              <a:buFont typeface="Arial" panose="020B0604020202020204" pitchFamily="34" charset="0"/>
              <a:buChar char="•"/>
            </a:pPr>
            <a:r>
              <a:rPr lang="nl-NL" sz="2400" dirty="0"/>
              <a:t>De transformatoren moeten </a:t>
            </a:r>
            <a:r>
              <a:rPr lang="nl-NL" sz="2400" b="1" dirty="0"/>
              <a:t>dezelfde nominale spanning </a:t>
            </a:r>
            <a:r>
              <a:rPr lang="nl-NL" sz="2400" dirty="0"/>
              <a:t>en nauwkeurig dezelfde </a:t>
            </a:r>
            <a:r>
              <a:rPr lang="nl-NL" sz="2400" b="1" dirty="0"/>
              <a:t>transformatieverhouding</a:t>
            </a:r>
            <a:r>
              <a:rPr lang="nl-NL" sz="2400" dirty="0"/>
              <a:t> hebben</a:t>
            </a:r>
          </a:p>
          <a:p>
            <a:pPr marL="1828800" lvl="2" indent="-457200">
              <a:buFont typeface="Arial" panose="020B0604020202020204" pitchFamily="34" charset="0"/>
              <a:buChar char="•"/>
            </a:pPr>
            <a:r>
              <a:rPr lang="nl-NL" sz="2400" dirty="0"/>
              <a:t>Opdat de belasting evenredig zou verdelen met de nominale vermogens, moeten de transformatoren </a:t>
            </a:r>
            <a:r>
              <a:rPr lang="nl-NL" sz="2400" b="1" dirty="0"/>
              <a:t>dezelfde korstluitspanning </a:t>
            </a:r>
            <a:r>
              <a:rPr lang="nl-NL" sz="2400" dirty="0"/>
              <a:t>hebben</a:t>
            </a:r>
          </a:p>
          <a:p>
            <a:pPr marL="1828800" lvl="2" indent="-457200">
              <a:buFont typeface="Arial" panose="020B0604020202020204" pitchFamily="34" charset="0"/>
              <a:buChar char="•"/>
            </a:pPr>
            <a:r>
              <a:rPr lang="nl-NL" sz="2400" b="1" dirty="0"/>
              <a:t>Juiste onderlinge verbinding tussen de secundaire van de transformatoren</a:t>
            </a:r>
          </a:p>
          <a:p>
            <a:endParaRPr lang="en-US" dirty="0"/>
          </a:p>
        </p:txBody>
      </p:sp>
      <p:sp>
        <p:nvSpPr>
          <p:cNvPr id="3" name="Title 2">
            <a:extLst>
              <a:ext uri="{FF2B5EF4-FFF2-40B4-BE49-F238E27FC236}">
                <a16:creationId xmlns:a16="http://schemas.microsoft.com/office/drawing/2014/main" id="{DE010C66-91ED-1928-4354-50166776D542}"/>
              </a:ext>
            </a:extLst>
          </p:cNvPr>
          <p:cNvSpPr>
            <a:spLocks noGrp="1"/>
          </p:cNvSpPr>
          <p:nvPr>
            <p:ph type="title"/>
          </p:nvPr>
        </p:nvSpPr>
        <p:spPr/>
        <p:txBody>
          <a:bodyPr/>
          <a:lstStyle/>
          <a:p>
            <a:r>
              <a:rPr lang="en-US" dirty="0"/>
              <a:t>Parallel </a:t>
            </a:r>
            <a:r>
              <a:rPr lang="en-US" dirty="0" err="1"/>
              <a:t>schakelen</a:t>
            </a:r>
            <a:endParaRPr lang="en-US" dirty="0"/>
          </a:p>
        </p:txBody>
      </p:sp>
      <p:sp>
        <p:nvSpPr>
          <p:cNvPr id="4" name="Date Placeholder 3">
            <a:extLst>
              <a:ext uri="{FF2B5EF4-FFF2-40B4-BE49-F238E27FC236}">
                <a16:creationId xmlns:a16="http://schemas.microsoft.com/office/drawing/2014/main" id="{30D7D480-DABD-A944-E195-029664DB0BCF}"/>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F881FE4E-7072-BD8E-6D07-135EEA84A9C8}"/>
              </a:ext>
            </a:extLst>
          </p:cNvPr>
          <p:cNvSpPr>
            <a:spLocks noGrp="1"/>
          </p:cNvSpPr>
          <p:nvPr>
            <p:ph type="sldNum" sz="quarter" idx="4"/>
          </p:nvPr>
        </p:nvSpPr>
        <p:spPr/>
        <p:txBody>
          <a:bodyPr/>
          <a:lstStyle/>
          <a:p>
            <a:fld id="{B7527A74-2D87-4307-9531-5A57D9647EEB}" type="slidenum">
              <a:rPr lang="nl-BE" smtClean="0"/>
              <a:pPr/>
              <a:t>58</a:t>
            </a:fld>
            <a:endParaRPr lang="nl-BE" dirty="0"/>
          </a:p>
        </p:txBody>
      </p:sp>
      <p:pic>
        <p:nvPicPr>
          <p:cNvPr id="6" name="Picture 2">
            <a:extLst>
              <a:ext uri="{FF2B5EF4-FFF2-40B4-BE49-F238E27FC236}">
                <a16:creationId xmlns:a16="http://schemas.microsoft.com/office/drawing/2014/main" id="{58A81292-6289-04E9-CEF9-A9541121C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6941" y="432595"/>
            <a:ext cx="7176879" cy="2981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9022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3DD5A0-2C02-970C-E224-2F942C56FC9F}"/>
              </a:ext>
            </a:extLst>
          </p:cNvPr>
          <p:cNvSpPr>
            <a:spLocks noGrp="1"/>
          </p:cNvSpPr>
          <p:nvPr>
            <p:ph type="body" sz="quarter" idx="17"/>
          </p:nvPr>
        </p:nvSpPr>
        <p:spPr/>
        <p:txBody>
          <a:bodyPr/>
          <a:lstStyle/>
          <a:p>
            <a:r>
              <a:rPr lang="nl-NL" sz="3600" dirty="0"/>
              <a:t>Voorwaarden voor parallel schakelen</a:t>
            </a:r>
          </a:p>
          <a:p>
            <a:pPr marL="1028700" lvl="1" indent="-342900">
              <a:buFont typeface="Arial" panose="020B0604020202020204" pitchFamily="34" charset="0"/>
              <a:buChar char="•"/>
            </a:pPr>
            <a:r>
              <a:rPr lang="nl-NL" sz="2800" dirty="0"/>
              <a:t> </a:t>
            </a:r>
            <a:r>
              <a:rPr lang="nl-NL" sz="2800" b="1" dirty="0"/>
              <a:t>Extra voorwaarden voor driefase transformatoren:</a:t>
            </a:r>
          </a:p>
          <a:p>
            <a:pPr marL="1657350" lvl="2" indent="-285750">
              <a:buFont typeface="Arial" panose="020B0604020202020204" pitchFamily="34" charset="0"/>
              <a:buChar char="•"/>
            </a:pPr>
            <a:r>
              <a:rPr lang="nl-NL" sz="2400" dirty="0"/>
              <a:t>De transformatoren moeten tot </a:t>
            </a:r>
            <a:r>
              <a:rPr lang="nl-NL" sz="2400" b="1" dirty="0"/>
              <a:t>eenzelfde schakelgroep </a:t>
            </a:r>
            <a:r>
              <a:rPr lang="nl-NL" sz="2400" dirty="0"/>
              <a:t>behoren, </a:t>
            </a:r>
            <a:r>
              <a:rPr lang="nl-NL" sz="2400" dirty="0" err="1"/>
              <a:t>zoniet</a:t>
            </a:r>
            <a:r>
              <a:rPr lang="nl-NL" sz="2400" dirty="0"/>
              <a:t> zou men na het verbinden van de primaire op hetzelfde net aan de secundaire zijden voortdurend spanningen krijgen met eenzelfde absolute waarde, maar </a:t>
            </a:r>
            <a:r>
              <a:rPr lang="nl-NL" sz="2400" dirty="0" err="1"/>
              <a:t>vectoriëel</a:t>
            </a:r>
            <a:r>
              <a:rPr lang="nl-NL" sz="2400" dirty="0"/>
              <a:t> verschillend, </a:t>
            </a:r>
            <a:r>
              <a:rPr lang="nl-NL" sz="2400" b="1" dirty="0"/>
              <a:t>met circulatiestromen als gevolg</a:t>
            </a:r>
          </a:p>
          <a:p>
            <a:pPr marL="1657350" lvl="2" indent="-285750">
              <a:buFont typeface="Arial" panose="020B0604020202020204" pitchFamily="34" charset="0"/>
              <a:buChar char="•"/>
            </a:pPr>
            <a:r>
              <a:rPr lang="nl-NL" sz="2800" b="1" dirty="0"/>
              <a:t>Fasevolgorde van de verschillende transformatoren moet dezelfde zijn</a:t>
            </a:r>
            <a:r>
              <a:rPr lang="nl-NL" sz="2800" dirty="0"/>
              <a:t>. Een foute verbinding zou immers tussen 2 fasen een kortsluiting geven, net zoals bij </a:t>
            </a:r>
            <a:r>
              <a:rPr lang="nl-NL" sz="2800" dirty="0" err="1"/>
              <a:t>éénfasige</a:t>
            </a:r>
            <a:r>
              <a:rPr lang="nl-NL" sz="2800" dirty="0"/>
              <a:t> transformatoren</a:t>
            </a:r>
          </a:p>
          <a:p>
            <a:pPr marL="2514600" lvl="3" indent="-457200">
              <a:buFont typeface="Arial" panose="020B0604020202020204" pitchFamily="34" charset="0"/>
              <a:buChar char="•"/>
            </a:pPr>
            <a:r>
              <a:rPr lang="nl-NL" sz="2400" dirty="0"/>
              <a:t>Om de juiste fasevolgorde te controleren kan men bij de te schakelen transformator steeds 1 fase doorverbinden. Als men met een voltmeter geen spanning meet aan de andere fasen is de fasevolgorde in orde. </a:t>
            </a:r>
          </a:p>
          <a:p>
            <a:pPr marL="3200400" lvl="4" indent="-457200">
              <a:buFont typeface="Arial" panose="020B0604020202020204" pitchFamily="34" charset="0"/>
              <a:buChar char="•"/>
            </a:pPr>
            <a:r>
              <a:rPr lang="nl-NL" sz="2400" dirty="0"/>
              <a:t>Anders moet men 2 draden verwisselen</a:t>
            </a:r>
          </a:p>
          <a:p>
            <a:endParaRPr lang="en-US" dirty="0"/>
          </a:p>
        </p:txBody>
      </p:sp>
      <p:sp>
        <p:nvSpPr>
          <p:cNvPr id="3" name="Title 2">
            <a:extLst>
              <a:ext uri="{FF2B5EF4-FFF2-40B4-BE49-F238E27FC236}">
                <a16:creationId xmlns:a16="http://schemas.microsoft.com/office/drawing/2014/main" id="{7F835635-AD92-F428-E7DB-AF749FDA0F3A}"/>
              </a:ext>
            </a:extLst>
          </p:cNvPr>
          <p:cNvSpPr>
            <a:spLocks noGrp="1"/>
          </p:cNvSpPr>
          <p:nvPr>
            <p:ph type="title"/>
          </p:nvPr>
        </p:nvSpPr>
        <p:spPr/>
        <p:txBody>
          <a:bodyPr/>
          <a:lstStyle/>
          <a:p>
            <a:r>
              <a:rPr lang="en-US" dirty="0"/>
              <a:t>Parallel </a:t>
            </a:r>
            <a:r>
              <a:rPr lang="en-US" dirty="0" err="1"/>
              <a:t>schakelen</a:t>
            </a:r>
            <a:endParaRPr lang="en-US" dirty="0"/>
          </a:p>
        </p:txBody>
      </p:sp>
      <p:sp>
        <p:nvSpPr>
          <p:cNvPr id="4" name="Date Placeholder 3">
            <a:extLst>
              <a:ext uri="{FF2B5EF4-FFF2-40B4-BE49-F238E27FC236}">
                <a16:creationId xmlns:a16="http://schemas.microsoft.com/office/drawing/2014/main" id="{ED304CB2-E10E-918E-D3A9-BDB5B381EE59}"/>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71D2D1E-11AD-BC12-13BF-86AD57F1BB47}"/>
              </a:ext>
            </a:extLst>
          </p:cNvPr>
          <p:cNvSpPr>
            <a:spLocks noGrp="1"/>
          </p:cNvSpPr>
          <p:nvPr>
            <p:ph type="sldNum" sz="quarter" idx="4"/>
          </p:nvPr>
        </p:nvSpPr>
        <p:spPr/>
        <p:txBody>
          <a:bodyPr/>
          <a:lstStyle/>
          <a:p>
            <a:fld id="{B7527A74-2D87-4307-9531-5A57D9647EEB}" type="slidenum">
              <a:rPr lang="nl-BE" smtClean="0"/>
              <a:pPr/>
              <a:t>59</a:t>
            </a:fld>
            <a:endParaRPr lang="nl-BE" dirty="0"/>
          </a:p>
        </p:txBody>
      </p:sp>
      <p:pic>
        <p:nvPicPr>
          <p:cNvPr id="6" name="Picture 2">
            <a:extLst>
              <a:ext uri="{FF2B5EF4-FFF2-40B4-BE49-F238E27FC236}">
                <a16:creationId xmlns:a16="http://schemas.microsoft.com/office/drawing/2014/main" id="{8C1F8BF1-A3D1-2813-28E5-E0D6F29B9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7916" y="6352192"/>
            <a:ext cx="3320107" cy="375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3211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12E11A90-047B-64B3-3711-7A668E02ACF2}"/>
                  </a:ext>
                </a:extLst>
              </p:cNvPr>
              <p:cNvSpPr>
                <a:spLocks noGrp="1"/>
              </p:cNvSpPr>
              <p:nvPr>
                <p:ph type="body" sz="quarter" idx="17"/>
              </p:nvPr>
            </p:nvSpPr>
            <p:spPr/>
            <p:txBody>
              <a:bodyPr/>
              <a:lstStyle/>
              <a:p>
                <a:pPr marL="285750" indent="-285750">
                  <a:buFont typeface="Arial" panose="020B0604020202020204" pitchFamily="34" charset="0"/>
                  <a:buChar char="•"/>
                </a:pPr>
                <a:r>
                  <a:rPr lang="nl-NL" sz="3200" dirty="0"/>
                  <a:t>Magnetische permeabiliteit </a:t>
                </a:r>
                <a:r>
                  <a:rPr lang="el-GR" sz="3200" dirty="0"/>
                  <a:t>μ</a:t>
                </a:r>
                <a:endParaRPr lang="nl-NL" sz="3200" dirty="0"/>
              </a:p>
              <a:p>
                <a:pPr marL="645750" lvl="1" indent="-285750">
                  <a:buFont typeface="Arial" panose="020B0604020202020204" pitchFamily="34" charset="0"/>
                  <a:buChar char="•"/>
                </a:pPr>
                <a:r>
                  <a:rPr lang="nl-BE" sz="2800" dirty="0"/>
                  <a:t>Hoe goed geleidt een materiaal de magnetische veldlijnen</a:t>
                </a:r>
              </a:p>
              <a:p>
                <a:pPr marL="645750" lvl="1" indent="-285750">
                  <a:buFont typeface="Arial" panose="020B0604020202020204" pitchFamily="34" charset="0"/>
                  <a:buChar char="•"/>
                </a:pPr>
                <a14:m>
                  <m:oMath xmlns:m="http://schemas.openxmlformats.org/officeDocument/2006/math">
                    <m:sSub>
                      <m:sSubPr>
                        <m:ctrlPr>
                          <a:rPr lang="nl-BE" sz="2800" i="1" smtClean="0">
                            <a:latin typeface="Cambria Math" panose="02040503050406030204" pitchFamily="18" charset="0"/>
                          </a:rPr>
                        </m:ctrlPr>
                      </m:sSubPr>
                      <m:e>
                        <m:r>
                          <a:rPr lang="nl-BE" sz="2800" i="1">
                            <a:latin typeface="Cambria Math" panose="02040503050406030204" pitchFamily="18" charset="0"/>
                            <a:ea typeface="Cambria Math" panose="02040503050406030204" pitchFamily="18" charset="0"/>
                          </a:rPr>
                          <m:t>𝜇</m:t>
                        </m:r>
                      </m:e>
                      <m:sub>
                        <m:r>
                          <a:rPr lang="nl-BE" sz="2800" i="1">
                            <a:latin typeface="Cambria Math" panose="02040503050406030204" pitchFamily="18" charset="0"/>
                          </a:rPr>
                          <m:t>0</m:t>
                        </m:r>
                      </m:sub>
                    </m:sSub>
                  </m:oMath>
                </a14:m>
                <a:r>
                  <a:rPr lang="nl-BE" sz="2800" dirty="0"/>
                  <a:t> magnetische permeabiliteit van vacuüm (</a:t>
                </a:r>
                <a14:m>
                  <m:oMath xmlns:m="http://schemas.openxmlformats.org/officeDocument/2006/math">
                    <m:r>
                      <a:rPr lang="nl-BE" sz="2800" b="0" i="1" smtClean="0">
                        <a:latin typeface="Cambria Math" panose="02040503050406030204" pitchFamily="18" charset="0"/>
                      </a:rPr>
                      <m:t>=±4</m:t>
                    </m:r>
                    <m:r>
                      <a:rPr lang="nl-BE" sz="2800" b="0" i="1" smtClean="0">
                        <a:latin typeface="Cambria Math" panose="02040503050406030204" pitchFamily="18" charset="0"/>
                        <a:ea typeface="Cambria Math" panose="02040503050406030204" pitchFamily="18" charset="0"/>
                      </a:rPr>
                      <m:t>𝜋</m:t>
                    </m:r>
                    <m:r>
                      <a:rPr lang="nl-BE" sz="2800" b="0" i="1" smtClean="0">
                        <a:latin typeface="Cambria Math" panose="02040503050406030204" pitchFamily="18" charset="0"/>
                        <a:ea typeface="Cambria Math" panose="02040503050406030204" pitchFamily="18" charset="0"/>
                      </a:rPr>
                      <m:t>.</m:t>
                    </m:r>
                    <m:sSup>
                      <m:sSupPr>
                        <m:ctrlPr>
                          <a:rPr lang="nl-BE" sz="2800" b="0" i="1" smtClean="0">
                            <a:latin typeface="Cambria Math" panose="02040503050406030204" pitchFamily="18" charset="0"/>
                            <a:ea typeface="Cambria Math" panose="02040503050406030204" pitchFamily="18" charset="0"/>
                          </a:rPr>
                        </m:ctrlPr>
                      </m:sSupPr>
                      <m:e>
                        <m:r>
                          <a:rPr lang="nl-BE" sz="2800" b="0" i="1" smtClean="0">
                            <a:latin typeface="Cambria Math" panose="02040503050406030204" pitchFamily="18" charset="0"/>
                            <a:ea typeface="Cambria Math" panose="02040503050406030204" pitchFamily="18" charset="0"/>
                          </a:rPr>
                          <m:t>10</m:t>
                        </m:r>
                      </m:e>
                      <m:sup>
                        <m:r>
                          <a:rPr lang="nl-BE" sz="2800" b="0" i="1" smtClean="0">
                            <a:latin typeface="Cambria Math" panose="02040503050406030204" pitchFamily="18" charset="0"/>
                            <a:ea typeface="Cambria Math" panose="02040503050406030204" pitchFamily="18" charset="0"/>
                          </a:rPr>
                          <m:t>−7</m:t>
                        </m:r>
                      </m:sup>
                    </m:sSup>
                    <m:r>
                      <a:rPr lang="nl-BE" sz="2800" b="0" i="1" smtClean="0">
                        <a:latin typeface="Cambria Math" panose="02040503050406030204" pitchFamily="18" charset="0"/>
                        <a:ea typeface="Cambria Math" panose="02040503050406030204" pitchFamily="18" charset="0"/>
                      </a:rPr>
                      <m:t> </m:t>
                    </m:r>
                    <m:d>
                      <m:dPr>
                        <m:begChr m:val="["/>
                        <m:endChr m:val="]"/>
                        <m:ctrlPr>
                          <a:rPr lang="nl-BE" sz="2800" b="0" i="1" smtClean="0">
                            <a:latin typeface="Cambria Math" panose="02040503050406030204" pitchFamily="18" charset="0"/>
                            <a:ea typeface="Cambria Math" panose="02040503050406030204" pitchFamily="18" charset="0"/>
                          </a:rPr>
                        </m:ctrlPr>
                      </m:dPr>
                      <m:e>
                        <m:f>
                          <m:fPr>
                            <m:ctrlPr>
                              <a:rPr lang="nl-BE" sz="2800" b="0" i="1" smtClean="0">
                                <a:latin typeface="Cambria Math" panose="02040503050406030204" pitchFamily="18" charset="0"/>
                                <a:ea typeface="Cambria Math" panose="02040503050406030204" pitchFamily="18" charset="0"/>
                              </a:rPr>
                            </m:ctrlPr>
                          </m:fPr>
                          <m:num>
                            <m:r>
                              <a:rPr lang="nl-BE" sz="2800" b="0" i="1" smtClean="0">
                                <a:latin typeface="Cambria Math" panose="02040503050406030204" pitchFamily="18" charset="0"/>
                                <a:ea typeface="Cambria Math" panose="02040503050406030204" pitchFamily="18" charset="0"/>
                              </a:rPr>
                              <m:t>𝐻</m:t>
                            </m:r>
                          </m:num>
                          <m:den>
                            <m:r>
                              <a:rPr lang="nl-BE" sz="2800" b="0" i="1" smtClean="0">
                                <a:latin typeface="Cambria Math" panose="02040503050406030204" pitchFamily="18" charset="0"/>
                                <a:ea typeface="Cambria Math" panose="02040503050406030204" pitchFamily="18" charset="0"/>
                              </a:rPr>
                              <m:t>𝑚</m:t>
                            </m:r>
                          </m:den>
                        </m:f>
                      </m:e>
                    </m:d>
                    <m:r>
                      <a:rPr lang="nl-BE" sz="2800" b="0" i="1" smtClean="0">
                        <a:latin typeface="Cambria Math" panose="02040503050406030204" pitchFamily="18" charset="0"/>
                        <a:ea typeface="Cambria Math" panose="02040503050406030204" pitchFamily="18" charset="0"/>
                      </a:rPr>
                      <m:t> )</m:t>
                    </m:r>
                  </m:oMath>
                </a14:m>
                <a:endParaRPr lang="nl-BE" sz="2800" dirty="0"/>
              </a:p>
              <a:p>
                <a:pPr marL="645750" lvl="1" indent="-285750">
                  <a:buFont typeface="Arial" panose="020B0604020202020204" pitchFamily="34" charset="0"/>
                  <a:buChar char="•"/>
                </a:pPr>
                <a:r>
                  <a:rPr lang="nl-BE" sz="2800" dirty="0"/>
                  <a:t> </a:t>
                </a:r>
                <a14:m>
                  <m:oMath xmlns:m="http://schemas.openxmlformats.org/officeDocument/2006/math">
                    <m:sSub>
                      <m:sSubPr>
                        <m:ctrlPr>
                          <a:rPr lang="nl-BE" sz="2800" i="1" smtClean="0">
                            <a:latin typeface="Cambria Math" panose="02040503050406030204" pitchFamily="18" charset="0"/>
                          </a:rPr>
                        </m:ctrlPr>
                      </m:sSubPr>
                      <m:e>
                        <m:r>
                          <a:rPr lang="nl-BE" sz="2800" i="1">
                            <a:latin typeface="Cambria Math" panose="02040503050406030204" pitchFamily="18" charset="0"/>
                            <a:ea typeface="Cambria Math" panose="02040503050406030204" pitchFamily="18" charset="0"/>
                          </a:rPr>
                          <m:t>𝜇</m:t>
                        </m:r>
                      </m:e>
                      <m:sub>
                        <m:r>
                          <a:rPr lang="nl-BE" sz="2800" b="0" i="1" smtClean="0">
                            <a:latin typeface="Cambria Math" panose="02040503050406030204" pitchFamily="18" charset="0"/>
                            <a:ea typeface="Cambria Math" panose="02040503050406030204" pitchFamily="18" charset="0"/>
                          </a:rPr>
                          <m:t>𝑟</m:t>
                        </m:r>
                      </m:sub>
                    </m:sSub>
                  </m:oMath>
                </a14:m>
                <a:r>
                  <a:rPr lang="nl-BE" sz="2800" dirty="0"/>
                  <a:t> magnetische permeabiliteit van een materiaal in vergelijking met </a:t>
                </a:r>
                <a14:m>
                  <m:oMath xmlns:m="http://schemas.openxmlformats.org/officeDocument/2006/math">
                    <m:sSub>
                      <m:sSubPr>
                        <m:ctrlPr>
                          <a:rPr lang="nl-BE" sz="2800" i="1">
                            <a:latin typeface="Cambria Math" panose="02040503050406030204" pitchFamily="18" charset="0"/>
                          </a:rPr>
                        </m:ctrlPr>
                      </m:sSubPr>
                      <m:e>
                        <m:r>
                          <a:rPr lang="nl-BE" sz="2800" i="1">
                            <a:latin typeface="Cambria Math" panose="02040503050406030204" pitchFamily="18" charset="0"/>
                            <a:ea typeface="Cambria Math" panose="02040503050406030204" pitchFamily="18" charset="0"/>
                          </a:rPr>
                          <m:t>𝜇</m:t>
                        </m:r>
                      </m:e>
                      <m:sub>
                        <m:r>
                          <a:rPr lang="nl-BE" sz="2800" i="1">
                            <a:latin typeface="Cambria Math" panose="02040503050406030204" pitchFamily="18" charset="0"/>
                          </a:rPr>
                          <m:t>0</m:t>
                        </m:r>
                      </m:sub>
                    </m:sSub>
                  </m:oMath>
                </a14:m>
                <a:r>
                  <a:rPr lang="nl-NL" sz="2800" dirty="0"/>
                  <a:t> (</a:t>
                </a:r>
                <a:r>
                  <a:rPr lang="nl-NL" sz="2800" dirty="0" err="1"/>
                  <a:t>dimensieloos</a:t>
                </a:r>
                <a:r>
                  <a:rPr lang="nl-NL" sz="2800" dirty="0"/>
                  <a:t>)</a:t>
                </a:r>
              </a:p>
              <a:p>
                <a:pPr marL="1185750" lvl="4" indent="-285750">
                  <a:buFont typeface="Arial" panose="020B0604020202020204" pitchFamily="34" charset="0"/>
                  <a:buChar char="•"/>
                </a:pPr>
                <a14:m>
                  <m:oMath xmlns:m="http://schemas.openxmlformats.org/officeDocument/2006/math">
                    <m:sSub>
                      <m:sSubPr>
                        <m:ctrlPr>
                          <a:rPr lang="nl-BE" sz="2800" i="1" smtClean="0">
                            <a:latin typeface="Cambria Math" panose="02040503050406030204" pitchFamily="18" charset="0"/>
                          </a:rPr>
                        </m:ctrlPr>
                      </m:sSubPr>
                      <m:e>
                        <m:r>
                          <a:rPr lang="nl-BE" sz="2800" i="1">
                            <a:latin typeface="Cambria Math" panose="02040503050406030204" pitchFamily="18" charset="0"/>
                            <a:ea typeface="Cambria Math" panose="02040503050406030204" pitchFamily="18" charset="0"/>
                          </a:rPr>
                          <m:t>𝜇</m:t>
                        </m:r>
                      </m:e>
                      <m:sub>
                        <m:r>
                          <a:rPr lang="nl-BE" sz="2800" b="0" i="1" smtClean="0">
                            <a:latin typeface="Cambria Math" panose="02040503050406030204" pitchFamily="18" charset="0"/>
                            <a:ea typeface="Cambria Math" panose="02040503050406030204" pitchFamily="18" charset="0"/>
                          </a:rPr>
                          <m:t>𝑟</m:t>
                        </m:r>
                      </m:sub>
                    </m:sSub>
                  </m:oMath>
                </a14:m>
                <a:r>
                  <a:rPr lang="nl-NL" sz="2800" dirty="0"/>
                  <a:t> &gt; 1 </a:t>
                </a:r>
                <a:r>
                  <a:rPr lang="nl-NL" sz="2800" dirty="0">
                    <a:sym typeface="Wingdings" panose="05000000000000000000" pitchFamily="2" charset="2"/>
                  </a:rPr>
                  <a:t> ferromagnetische materialen</a:t>
                </a:r>
              </a:p>
              <a:p>
                <a:pPr marL="285750" indent="-285750">
                  <a:buFont typeface="Arial" panose="020B0604020202020204" pitchFamily="34" charset="0"/>
                  <a:buChar char="•"/>
                </a:pPr>
                <a:r>
                  <a:rPr lang="nl-NL" sz="3200" dirty="0">
                    <a:sym typeface="Wingdings" panose="05000000000000000000" pitchFamily="2" charset="2"/>
                  </a:rPr>
                  <a:t>Magnetische </a:t>
                </a:r>
                <a:r>
                  <a:rPr lang="nl-NL" sz="3200" dirty="0" err="1">
                    <a:sym typeface="Wingdings" panose="05000000000000000000" pitchFamily="2" charset="2"/>
                  </a:rPr>
                  <a:t>reluctantie</a:t>
                </a:r>
                <a:r>
                  <a:rPr lang="nl-NL" sz="3200" dirty="0">
                    <a:sym typeface="Wingdings" panose="05000000000000000000" pitchFamily="2" charset="2"/>
                  </a:rPr>
                  <a:t> </a:t>
                </a:r>
                <a:r>
                  <a:rPr lang="en-US" sz="3200" dirty="0"/>
                  <a:t>ℜ</a:t>
                </a:r>
              </a:p>
              <a:p>
                <a:pPr marL="645750" lvl="1" indent="-285750">
                  <a:buFont typeface="Arial" panose="020B0604020202020204" pitchFamily="34" charset="0"/>
                  <a:buChar char="•"/>
                </a:pPr>
                <a:r>
                  <a:rPr lang="en-US" sz="2800" dirty="0" err="1"/>
                  <a:t>Tegenhanger</a:t>
                </a:r>
                <a:r>
                  <a:rPr lang="en-US" sz="2800" dirty="0"/>
                  <a:t> </a:t>
                </a:r>
                <a:r>
                  <a:rPr lang="en-US" sz="2800" dirty="0" err="1"/>
                  <a:t>elektrische</a:t>
                </a:r>
                <a:r>
                  <a:rPr lang="en-US" sz="2800" dirty="0"/>
                  <a:t> </a:t>
                </a:r>
                <a:r>
                  <a:rPr lang="en-US" sz="2800" dirty="0" err="1"/>
                  <a:t>weerstand</a:t>
                </a:r>
                <a:endParaRPr lang="en-US" sz="2800" dirty="0"/>
              </a:p>
              <a:p>
                <a:pPr marL="645750" lvl="1" indent="-285750">
                  <a:buFont typeface="Arial" panose="020B0604020202020204" pitchFamily="34" charset="0"/>
                  <a:buChar char="•"/>
                </a:pPr>
                <a:r>
                  <a:rPr lang="en-US" sz="2800" dirty="0"/>
                  <a:t>Hoe hard </a:t>
                </a:r>
                <a:r>
                  <a:rPr lang="en-US" sz="2800" dirty="0" err="1"/>
                  <a:t>verzet</a:t>
                </a:r>
                <a:r>
                  <a:rPr lang="en-US" sz="2800" dirty="0"/>
                  <a:t> </a:t>
                </a:r>
                <a:r>
                  <a:rPr lang="en-US" sz="2800" dirty="0" err="1"/>
                  <a:t>een</a:t>
                </a:r>
                <a:r>
                  <a:rPr lang="en-US" sz="2800" dirty="0"/>
                  <a:t> </a:t>
                </a:r>
                <a:r>
                  <a:rPr lang="en-US" sz="2800" dirty="0" err="1"/>
                  <a:t>materiaal</a:t>
                </a:r>
                <a:r>
                  <a:rPr lang="en-US" sz="2800" dirty="0"/>
                  <a:t> </a:t>
                </a:r>
                <a:r>
                  <a:rPr lang="en-US" sz="2800" dirty="0" err="1"/>
                  <a:t>zich</a:t>
                </a:r>
                <a:r>
                  <a:rPr lang="en-US" sz="2800" dirty="0"/>
                  <a:t> </a:t>
                </a:r>
                <a:r>
                  <a:rPr lang="en-US" sz="2800" dirty="0" err="1"/>
                  <a:t>tegen</a:t>
                </a:r>
                <a:r>
                  <a:rPr lang="en-US" sz="2800" dirty="0"/>
                  <a:t> </a:t>
                </a:r>
                <a:r>
                  <a:rPr lang="en-US" sz="2800" dirty="0" err="1"/>
                  <a:t>magnetisme</a:t>
                </a:r>
                <a:endParaRPr lang="en-US" sz="2800" dirty="0"/>
              </a:p>
              <a:p>
                <a:pPr marL="645750" lvl="1" indent="-285750">
                  <a:buFont typeface="Arial" panose="020B0604020202020204" pitchFamily="34" charset="0"/>
                  <a:buChar char="•"/>
                </a:pPr>
                <a:r>
                  <a:rPr lang="nl-NL" sz="2800" dirty="0"/>
                  <a:t>ℜ </a:t>
                </a:r>
                <a14:m>
                  <m:oMath xmlns:m="http://schemas.openxmlformats.org/officeDocument/2006/math">
                    <m:r>
                      <a:rPr lang="nl-BE" sz="2800" b="0" i="1" smtClean="0">
                        <a:latin typeface="Cambria Math" panose="02040503050406030204" pitchFamily="18" charset="0"/>
                      </a:rPr>
                      <m:t>= </m:t>
                    </m:r>
                    <m:f>
                      <m:fPr>
                        <m:ctrlPr>
                          <a:rPr lang="nl-BE" sz="2800" b="0" i="1" smtClean="0">
                            <a:latin typeface="Cambria Math" panose="02040503050406030204" pitchFamily="18" charset="0"/>
                          </a:rPr>
                        </m:ctrlPr>
                      </m:fPr>
                      <m:num>
                        <m:r>
                          <a:rPr lang="nl-BE" sz="2800" b="0" i="1" smtClean="0">
                            <a:latin typeface="Cambria Math" panose="02040503050406030204" pitchFamily="18" charset="0"/>
                          </a:rPr>
                          <m:t>𝐼</m:t>
                        </m:r>
                      </m:num>
                      <m:den>
                        <m:sSub>
                          <m:sSubPr>
                            <m:ctrlPr>
                              <a:rPr lang="nl-BE" sz="2800" i="1">
                                <a:latin typeface="Cambria Math" panose="02040503050406030204" pitchFamily="18" charset="0"/>
                              </a:rPr>
                            </m:ctrlPr>
                          </m:sSubPr>
                          <m:e>
                            <m:r>
                              <a:rPr lang="nl-BE" sz="2800" i="1">
                                <a:latin typeface="Cambria Math" panose="02040503050406030204" pitchFamily="18" charset="0"/>
                                <a:ea typeface="Cambria Math" panose="02040503050406030204" pitchFamily="18" charset="0"/>
                              </a:rPr>
                              <m:t>𝜇</m:t>
                            </m:r>
                          </m:e>
                          <m:sub>
                            <m:r>
                              <a:rPr lang="nl-BE" sz="2800" i="1">
                                <a:latin typeface="Cambria Math" panose="02040503050406030204" pitchFamily="18" charset="0"/>
                              </a:rPr>
                              <m:t>0</m:t>
                            </m:r>
                          </m:sub>
                        </m:sSub>
                        <m:r>
                          <a:rPr lang="nl-BE" sz="2800" b="0" i="1" smtClean="0">
                            <a:latin typeface="Cambria Math" panose="02040503050406030204" pitchFamily="18" charset="0"/>
                          </a:rPr>
                          <m:t> .</m:t>
                        </m:r>
                        <m:sSub>
                          <m:sSubPr>
                            <m:ctrlPr>
                              <a:rPr lang="nl-BE" sz="2800" i="1">
                                <a:latin typeface="Cambria Math" panose="02040503050406030204" pitchFamily="18" charset="0"/>
                              </a:rPr>
                            </m:ctrlPr>
                          </m:sSubPr>
                          <m:e>
                            <m:r>
                              <a:rPr lang="nl-BE" sz="2800" b="0" i="1" smtClean="0">
                                <a:latin typeface="Cambria Math" panose="02040503050406030204" pitchFamily="18" charset="0"/>
                              </a:rPr>
                              <m:t> </m:t>
                            </m:r>
                            <m:r>
                              <a:rPr lang="nl-BE" sz="2800" i="1">
                                <a:latin typeface="Cambria Math" panose="02040503050406030204" pitchFamily="18" charset="0"/>
                                <a:ea typeface="Cambria Math" panose="02040503050406030204" pitchFamily="18" charset="0"/>
                              </a:rPr>
                              <m:t>𝜇</m:t>
                            </m:r>
                          </m:e>
                          <m:sub>
                            <m:r>
                              <a:rPr lang="nl-BE" sz="2800" i="1">
                                <a:latin typeface="Cambria Math" panose="02040503050406030204" pitchFamily="18" charset="0"/>
                                <a:ea typeface="Cambria Math" panose="02040503050406030204" pitchFamily="18" charset="0"/>
                              </a:rPr>
                              <m:t>𝑟</m:t>
                            </m:r>
                          </m:sub>
                        </m:sSub>
                        <m:r>
                          <a:rPr lang="nl-BE" sz="2800" b="0" i="1" smtClean="0">
                            <a:latin typeface="Cambria Math" panose="02040503050406030204" pitchFamily="18" charset="0"/>
                            <a:ea typeface="Cambria Math" panose="02040503050406030204" pitchFamily="18" charset="0"/>
                          </a:rPr>
                          <m:t> . </m:t>
                        </m:r>
                        <m:r>
                          <a:rPr lang="nl-BE" sz="2800" b="0" i="1" smtClean="0">
                            <a:latin typeface="Cambria Math" panose="02040503050406030204" pitchFamily="18" charset="0"/>
                            <a:ea typeface="Cambria Math" panose="02040503050406030204" pitchFamily="18" charset="0"/>
                          </a:rPr>
                          <m:t>𝐴</m:t>
                        </m:r>
                      </m:den>
                    </m:f>
                  </m:oMath>
                </a14:m>
                <a:endParaRPr lang="en-US" sz="2800" dirty="0"/>
              </a:p>
            </p:txBody>
          </p:sp>
        </mc:Choice>
        <mc:Fallback xmlns="">
          <p:sp>
            <p:nvSpPr>
              <p:cNvPr id="2" name="Text Placeholder 1">
                <a:extLst>
                  <a:ext uri="{FF2B5EF4-FFF2-40B4-BE49-F238E27FC236}">
                    <a16:creationId xmlns:a16="http://schemas.microsoft.com/office/drawing/2014/main" id="{12E11A90-047B-64B3-3711-7A668E02ACF2}"/>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846" t="-209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90D7FADD-3BD3-9C61-69BC-CA2A1C3FEE77}"/>
              </a:ext>
            </a:extLst>
          </p:cNvPr>
          <p:cNvSpPr>
            <a:spLocks noGrp="1"/>
          </p:cNvSpPr>
          <p:nvPr>
            <p:ph type="title"/>
          </p:nvPr>
        </p:nvSpPr>
        <p:spPr/>
        <p:txBody>
          <a:bodyPr/>
          <a:lstStyle/>
          <a:p>
            <a:r>
              <a:rPr lang="nl-BE" dirty="0"/>
              <a:t>Inleiding – elektromagnetisme </a:t>
            </a:r>
            <a:endParaRPr lang="en-US" dirty="0"/>
          </a:p>
        </p:txBody>
      </p:sp>
      <p:sp>
        <p:nvSpPr>
          <p:cNvPr id="4" name="Date Placeholder 3">
            <a:extLst>
              <a:ext uri="{FF2B5EF4-FFF2-40B4-BE49-F238E27FC236}">
                <a16:creationId xmlns:a16="http://schemas.microsoft.com/office/drawing/2014/main" id="{61CDF3B5-DF3C-A93F-1380-34C6E16DADD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8184B666-0181-0CA3-9B3F-02AB12C3A3E2}"/>
              </a:ext>
            </a:extLst>
          </p:cNvPr>
          <p:cNvSpPr>
            <a:spLocks noGrp="1"/>
          </p:cNvSpPr>
          <p:nvPr>
            <p:ph type="sldNum" sz="quarter" idx="4"/>
          </p:nvPr>
        </p:nvSpPr>
        <p:spPr/>
        <p:txBody>
          <a:bodyPr/>
          <a:lstStyle/>
          <a:p>
            <a:fld id="{B7527A74-2D87-4307-9531-5A57D9647EEB}" type="slidenum">
              <a:rPr lang="nl-BE" smtClean="0"/>
              <a:pPr/>
              <a:t>6</a:t>
            </a:fld>
            <a:endParaRPr lang="nl-BE" dirty="0"/>
          </a:p>
        </p:txBody>
      </p:sp>
    </p:spTree>
    <p:extLst>
      <p:ext uri="{BB962C8B-B14F-4D97-AF65-F5344CB8AC3E}">
        <p14:creationId xmlns:p14="http://schemas.microsoft.com/office/powerpoint/2010/main" val="1292735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510968-73C7-8BF4-46F4-827961151FCC}"/>
              </a:ext>
            </a:extLst>
          </p:cNvPr>
          <p:cNvSpPr>
            <a:spLocks noGrp="1"/>
          </p:cNvSpPr>
          <p:nvPr>
            <p:ph type="body" sz="quarter" idx="17"/>
          </p:nvPr>
        </p:nvSpPr>
        <p:spPr/>
        <p:txBody>
          <a:bodyPr/>
          <a:lstStyle/>
          <a:p>
            <a:pPr marL="457200" indent="-457200">
              <a:buFont typeface="+mj-lt"/>
              <a:buAutoNum type="arabicPeriod"/>
            </a:pPr>
            <a:r>
              <a:rPr lang="nl-NL" sz="3200" dirty="0"/>
              <a:t>Een driefasige transformator is in ster-driehoek geschakeld en aangesloten op een net van 3x400V. Het aantal windingen op de secundaire is de helft van deze op de primaire. Bereken de secundaire lijnspanning.</a:t>
            </a:r>
          </a:p>
          <a:p>
            <a:pPr marL="457200" indent="-457200">
              <a:buFont typeface="+mj-lt"/>
              <a:buAutoNum type="arabicPeriod"/>
            </a:pPr>
            <a:r>
              <a:rPr lang="nl-NL" sz="3200" dirty="0"/>
              <a:t>Een driefasige </a:t>
            </a:r>
            <a:r>
              <a:rPr lang="nl-NL" sz="3200" dirty="0" err="1"/>
              <a:t>transfo</a:t>
            </a:r>
            <a:r>
              <a:rPr lang="nl-NL" sz="3200" dirty="0"/>
              <a:t> van 30kVA is in ster – ster geschakeld. De primaire lijnspanning is 6000V en de wikkelverhouding is 10/1. Het aantal windingen van de secundaire spoel is 1200. Bepaal het aantal windingen per primaire spoel, de primaire en secundaire vollaststromen en de secundaire lijnspanning. </a:t>
            </a:r>
          </a:p>
          <a:p>
            <a:pPr marL="457200" indent="-457200">
              <a:buFont typeface="+mj-lt"/>
              <a:buAutoNum type="arabicPeriod"/>
            </a:pPr>
            <a:r>
              <a:rPr lang="nl-NL" sz="3200" dirty="0"/>
              <a:t>Een driefasige </a:t>
            </a:r>
            <a:r>
              <a:rPr lang="nl-NL" sz="3200" dirty="0" err="1"/>
              <a:t>transfo</a:t>
            </a:r>
            <a:r>
              <a:rPr lang="nl-NL" sz="3200" dirty="0"/>
              <a:t>, in driehoek – ster geschakeld, levert 50kVA bij een secundaire lijnspanning van 380V. De wikkelverhouding is 15/1. Het aantal windingen per secundaire spoel is 57. Bepaal het aantal windingen van de primaire spoel, de primaire en secundaire vollaststromen en de primaire lijnspanning.</a:t>
            </a:r>
          </a:p>
          <a:p>
            <a:endParaRPr lang="en-US" sz="3200" dirty="0"/>
          </a:p>
        </p:txBody>
      </p:sp>
      <p:sp>
        <p:nvSpPr>
          <p:cNvPr id="3" name="Title 2">
            <a:extLst>
              <a:ext uri="{FF2B5EF4-FFF2-40B4-BE49-F238E27FC236}">
                <a16:creationId xmlns:a16="http://schemas.microsoft.com/office/drawing/2014/main" id="{FCC2234C-FC64-AA54-A0F0-2429FBA46AA0}"/>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CE9C5CF8-E842-7D77-5C92-D67F0069F48C}"/>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6EF952C-1A06-6326-8BBD-0531915EB520}"/>
              </a:ext>
            </a:extLst>
          </p:cNvPr>
          <p:cNvSpPr>
            <a:spLocks noGrp="1"/>
          </p:cNvSpPr>
          <p:nvPr>
            <p:ph type="sldNum" sz="quarter" idx="4"/>
          </p:nvPr>
        </p:nvSpPr>
        <p:spPr/>
        <p:txBody>
          <a:bodyPr/>
          <a:lstStyle/>
          <a:p>
            <a:fld id="{B7527A74-2D87-4307-9531-5A57D9647EEB}" type="slidenum">
              <a:rPr lang="nl-BE" smtClean="0"/>
              <a:pPr/>
              <a:t>60</a:t>
            </a:fld>
            <a:endParaRPr lang="nl-BE" dirty="0"/>
          </a:p>
        </p:txBody>
      </p:sp>
    </p:spTree>
    <p:extLst>
      <p:ext uri="{BB962C8B-B14F-4D97-AF65-F5344CB8AC3E}">
        <p14:creationId xmlns:p14="http://schemas.microsoft.com/office/powerpoint/2010/main" val="200341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FFB5E8-B0C1-B269-C79F-51C024805865}"/>
              </a:ext>
            </a:extLst>
          </p:cNvPr>
          <p:cNvSpPr>
            <a:spLocks noGrp="1"/>
          </p:cNvSpPr>
          <p:nvPr>
            <p:ph type="body" sz="quarter" idx="17"/>
          </p:nvPr>
        </p:nvSpPr>
        <p:spPr/>
        <p:txBody>
          <a:bodyPr/>
          <a:lstStyle/>
          <a:p>
            <a:pPr marL="457200" indent="-457200">
              <a:buFont typeface="+mj-lt"/>
              <a:buAutoNum type="arabicPeriod" startAt="4"/>
            </a:pPr>
            <a:r>
              <a:rPr lang="nl-NL" sz="3200" dirty="0"/>
              <a:t>Bij een driefasige </a:t>
            </a:r>
            <a:r>
              <a:rPr lang="nl-NL" sz="3200" dirty="0" err="1"/>
              <a:t>transfo</a:t>
            </a:r>
            <a:r>
              <a:rPr lang="nl-NL" sz="3200" dirty="0"/>
              <a:t> met k =10, sluit men 10 kV aan op de primaire klemmen. Welke zijn de secundaire klemspanningen bij schakeling in ster-ster, ster-driehoek, driehoek-ster en driehoek-driehoek?</a:t>
            </a:r>
          </a:p>
          <a:p>
            <a:endParaRPr lang="en-US" dirty="0"/>
          </a:p>
        </p:txBody>
      </p:sp>
      <p:sp>
        <p:nvSpPr>
          <p:cNvPr id="3" name="Title 2">
            <a:extLst>
              <a:ext uri="{FF2B5EF4-FFF2-40B4-BE49-F238E27FC236}">
                <a16:creationId xmlns:a16="http://schemas.microsoft.com/office/drawing/2014/main" id="{8E8E627A-D829-AD98-A9ED-2BF0ECC6737F}"/>
              </a:ext>
            </a:extLst>
          </p:cNvPr>
          <p:cNvSpPr>
            <a:spLocks noGrp="1"/>
          </p:cNvSpPr>
          <p:nvPr>
            <p:ph type="title"/>
          </p:nvPr>
        </p:nvSpPr>
        <p:spPr/>
        <p:txBody>
          <a:bodyPr/>
          <a:lstStyle/>
          <a:p>
            <a:r>
              <a:rPr lang="en-US" dirty="0" err="1"/>
              <a:t>Oefeningen</a:t>
            </a:r>
            <a:endParaRPr lang="en-US" dirty="0"/>
          </a:p>
        </p:txBody>
      </p:sp>
      <p:sp>
        <p:nvSpPr>
          <p:cNvPr id="4" name="Date Placeholder 3">
            <a:extLst>
              <a:ext uri="{FF2B5EF4-FFF2-40B4-BE49-F238E27FC236}">
                <a16:creationId xmlns:a16="http://schemas.microsoft.com/office/drawing/2014/main" id="{0E00DD2B-CADE-5563-9917-475EA31E4A11}"/>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B095852F-97B8-4A95-2A2A-EE4ECA0506DC}"/>
              </a:ext>
            </a:extLst>
          </p:cNvPr>
          <p:cNvSpPr>
            <a:spLocks noGrp="1"/>
          </p:cNvSpPr>
          <p:nvPr>
            <p:ph type="sldNum" sz="quarter" idx="4"/>
          </p:nvPr>
        </p:nvSpPr>
        <p:spPr/>
        <p:txBody>
          <a:bodyPr/>
          <a:lstStyle/>
          <a:p>
            <a:fld id="{B7527A74-2D87-4307-9531-5A57D9647EEB}" type="slidenum">
              <a:rPr lang="nl-BE" smtClean="0"/>
              <a:pPr/>
              <a:t>61</a:t>
            </a:fld>
            <a:endParaRPr lang="nl-BE" dirty="0"/>
          </a:p>
        </p:txBody>
      </p:sp>
    </p:spTree>
    <p:extLst>
      <p:ext uri="{BB962C8B-B14F-4D97-AF65-F5344CB8AC3E}">
        <p14:creationId xmlns:p14="http://schemas.microsoft.com/office/powerpoint/2010/main" val="319017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t>Inleiding</a:t>
            </a:r>
          </a:p>
          <a:p>
            <a:pPr marL="342900" indent="-342900">
              <a:lnSpc>
                <a:spcPct val="100000"/>
              </a:lnSpc>
              <a:buFont typeface="Arial" panose="020B0604020202020204" pitchFamily="34" charset="0"/>
              <a:buChar char="•"/>
            </a:pPr>
            <a:r>
              <a:rPr lang="nl-NL" sz="3200" dirty="0" err="1"/>
              <a:t>Eenfasig</a:t>
            </a:r>
            <a:r>
              <a:rPr lang="nl-NL" sz="3200" dirty="0"/>
              <a:t>:</a:t>
            </a:r>
          </a:p>
          <a:p>
            <a:pPr marL="1028700" lvl="1" indent="-342900">
              <a:lnSpc>
                <a:spcPct val="100000"/>
              </a:lnSpc>
              <a:buFont typeface="Arial" panose="020B0604020202020204" pitchFamily="34" charset="0"/>
              <a:buChar char="•"/>
            </a:pPr>
            <a:r>
              <a:rPr lang="nl-NL" sz="2800" dirty="0"/>
              <a:t>Bouw van een transformator</a:t>
            </a:r>
          </a:p>
          <a:p>
            <a:pPr marL="1028700" lvl="1" indent="-342900">
              <a:lnSpc>
                <a:spcPct val="100000"/>
              </a:lnSpc>
              <a:buFont typeface="Arial" panose="020B0604020202020204" pitchFamily="34" charset="0"/>
              <a:buChar char="•"/>
            </a:pPr>
            <a:r>
              <a:rPr lang="nl-NL" sz="2800" dirty="0"/>
              <a:t>Ideale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Technische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Vermogen en rendementen</a:t>
            </a:r>
          </a:p>
          <a:p>
            <a:pPr marL="342900" indent="-342900">
              <a:lnSpc>
                <a:spcPct val="100000"/>
              </a:lnSpc>
              <a:buFont typeface="Arial" panose="020B0604020202020204" pitchFamily="34" charset="0"/>
              <a:buChar char="•"/>
            </a:pPr>
            <a:r>
              <a:rPr lang="nl-NL" sz="3200" dirty="0"/>
              <a:t>Driefasig:</a:t>
            </a:r>
          </a:p>
          <a:p>
            <a:pPr marL="1028700" lvl="1" indent="-342900">
              <a:lnSpc>
                <a:spcPct val="100000"/>
              </a:lnSpc>
              <a:buFont typeface="Arial" panose="020B0604020202020204" pitchFamily="34" charset="0"/>
              <a:buChar char="•"/>
            </a:pPr>
            <a:r>
              <a:rPr lang="nl-NL" sz="2800" dirty="0"/>
              <a:t>Bouw van een driefasige transformator</a:t>
            </a:r>
          </a:p>
          <a:p>
            <a:pPr marL="1028700" lvl="1" indent="-342900">
              <a:lnSpc>
                <a:spcPct val="100000"/>
              </a:lnSpc>
              <a:buFont typeface="Arial" panose="020B0604020202020204" pitchFamily="34" charset="0"/>
              <a:buChar char="•"/>
            </a:pPr>
            <a:r>
              <a:rPr lang="nl-NL" sz="2800" dirty="0"/>
              <a:t>Schakelgroep</a:t>
            </a:r>
          </a:p>
          <a:p>
            <a:pPr marL="1028700" lvl="1" indent="-342900">
              <a:lnSpc>
                <a:spcPct val="100000"/>
              </a:lnSpc>
              <a:buFont typeface="Arial" panose="020B0604020202020204" pitchFamily="34" charset="0"/>
              <a:buChar char="•"/>
            </a:pPr>
            <a:r>
              <a:rPr lang="nl-NL" sz="2800" dirty="0"/>
              <a:t>Kenplaat en koeling</a:t>
            </a:r>
          </a:p>
          <a:p>
            <a:pPr marL="1028700" lvl="1" indent="-342900">
              <a:lnSpc>
                <a:spcPct val="100000"/>
              </a:lnSpc>
              <a:buFont typeface="Arial" panose="020B0604020202020204" pitchFamily="34" charset="0"/>
              <a:buChar char="•"/>
            </a:pPr>
            <a:r>
              <a:rPr lang="nl-NL" sz="2800" dirty="0"/>
              <a:t>Parallel schakelen</a:t>
            </a:r>
          </a:p>
          <a:p>
            <a:pPr marL="342900" indent="-342900">
              <a:lnSpc>
                <a:spcPct val="100000"/>
              </a:lnSpc>
              <a:buFont typeface="Arial" panose="020B0604020202020204" pitchFamily="34" charset="0"/>
              <a:buChar char="•"/>
            </a:pPr>
            <a:r>
              <a:rPr lang="nl-NL" sz="3200" b="1" dirty="0">
                <a:solidFill>
                  <a:srgbClr val="B4E1D6"/>
                </a:solidFill>
              </a:rPr>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62</a:t>
            </a:fld>
            <a:endParaRPr lang="nl-BE" dirty="0"/>
          </a:p>
        </p:txBody>
      </p:sp>
    </p:spTree>
    <p:extLst>
      <p:ext uri="{BB962C8B-B14F-4D97-AF65-F5344CB8AC3E}">
        <p14:creationId xmlns:p14="http://schemas.microsoft.com/office/powerpoint/2010/main" val="9152883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DDCBAF-6B60-EF9D-6007-52559B692B7F}"/>
              </a:ext>
            </a:extLst>
          </p:cNvPr>
          <p:cNvSpPr>
            <a:spLocks noGrp="1"/>
          </p:cNvSpPr>
          <p:nvPr>
            <p:ph type="body" sz="quarter" idx="17"/>
          </p:nvPr>
        </p:nvSpPr>
        <p:spPr/>
        <p:txBody>
          <a:bodyPr/>
          <a:lstStyle/>
          <a:p>
            <a:pPr marL="571500" indent="-571500">
              <a:buFont typeface="Arial" panose="020B0604020202020204" pitchFamily="34" charset="0"/>
              <a:buChar char="•"/>
            </a:pPr>
            <a:r>
              <a:rPr lang="nl-NL" sz="3200" b="1" dirty="0"/>
              <a:t>Veiligheidstransformator</a:t>
            </a:r>
          </a:p>
          <a:p>
            <a:pPr marL="971550" lvl="1" indent="-285750">
              <a:buFont typeface="Arial" panose="020B0604020202020204" pitchFamily="34" charset="0"/>
              <a:buChar char="•"/>
            </a:pPr>
            <a:r>
              <a:rPr lang="nl-NL" sz="2800" b="1" dirty="0"/>
              <a:t>Galvanische scheiding </a:t>
            </a:r>
            <a:r>
              <a:rPr lang="nl-NL" sz="2800" dirty="0"/>
              <a:t>tussen laagspannings- en hoogspanningswikkeling</a:t>
            </a:r>
          </a:p>
          <a:p>
            <a:pPr marL="971550" lvl="1" indent="-285750">
              <a:buFont typeface="Arial" panose="020B0604020202020204" pitchFamily="34" charset="0"/>
              <a:buChar char="•"/>
            </a:pPr>
            <a:r>
              <a:rPr lang="nl-NL" sz="2800" dirty="0"/>
              <a:t>Bij eventuele </a:t>
            </a:r>
            <a:r>
              <a:rPr lang="nl-NL" sz="2800" b="1" dirty="0"/>
              <a:t>kortsluiting beperkt de </a:t>
            </a:r>
            <a:r>
              <a:rPr lang="nl-NL" sz="2800" b="1" dirty="0" err="1"/>
              <a:t>lekflux</a:t>
            </a:r>
            <a:r>
              <a:rPr lang="nl-NL" sz="2800" b="1" dirty="0"/>
              <a:t> de kortsluitstroom</a:t>
            </a:r>
          </a:p>
          <a:p>
            <a:pPr marL="971550" lvl="1" indent="-285750">
              <a:buFont typeface="Arial" panose="020B0604020202020204" pitchFamily="34" charset="0"/>
              <a:buChar char="•"/>
            </a:pPr>
            <a:r>
              <a:rPr lang="nl-NL" sz="2800" dirty="0"/>
              <a:t>Uitgaande spanning </a:t>
            </a:r>
            <a:r>
              <a:rPr lang="nl-NL" sz="2800" b="1" dirty="0"/>
              <a:t>is laag bij een veiligheidstransformator, meestal niet hoger dan 24V</a:t>
            </a:r>
          </a:p>
          <a:p>
            <a:pPr marL="971550" lvl="1" indent="-285750">
              <a:buFont typeface="Arial" panose="020B0604020202020204" pitchFamily="34" charset="0"/>
              <a:buChar char="•"/>
            </a:pPr>
            <a:r>
              <a:rPr lang="nl-NL" sz="2800" b="1" dirty="0"/>
              <a:t>Secundaire wikkeling niet aarden!</a:t>
            </a:r>
          </a:p>
          <a:p>
            <a:pPr marL="571500" indent="-571500">
              <a:buFont typeface="Arial" panose="020B0604020202020204" pitchFamily="34" charset="0"/>
              <a:buChar char="•"/>
            </a:pPr>
            <a:r>
              <a:rPr lang="nl-NL" sz="3200" b="1" dirty="0"/>
              <a:t>Scheidingstransformator</a:t>
            </a:r>
          </a:p>
          <a:p>
            <a:pPr marL="971550" lvl="1" indent="-285750">
              <a:buFont typeface="Arial" panose="020B0604020202020204" pitchFamily="34" charset="0"/>
              <a:buChar char="•"/>
            </a:pPr>
            <a:r>
              <a:rPr lang="nl-NL" sz="2800" b="1" dirty="0"/>
              <a:t>Transformator die galvanisch gescheiden</a:t>
            </a:r>
            <a:r>
              <a:rPr lang="nl-NL" sz="2800" dirty="0"/>
              <a:t> is tussen </a:t>
            </a:r>
            <a:r>
              <a:rPr lang="nl-NL" sz="2800" b="1" dirty="0"/>
              <a:t>primaire en secundaire wikkeling</a:t>
            </a:r>
            <a:r>
              <a:rPr lang="nl-NL" sz="2800" dirty="0"/>
              <a:t>.</a:t>
            </a:r>
          </a:p>
          <a:p>
            <a:pPr marL="971550" lvl="1" indent="-285750">
              <a:buFont typeface="Arial" panose="020B0604020202020204" pitchFamily="34" charset="0"/>
              <a:buChar char="•"/>
            </a:pPr>
            <a:r>
              <a:rPr lang="nl-NL" sz="2800" dirty="0"/>
              <a:t>Uitgaande spanning  is </a:t>
            </a:r>
            <a:r>
              <a:rPr lang="nl-NL" sz="2800" b="1" dirty="0"/>
              <a:t>dezelfde als de ingangsspanning                </a:t>
            </a:r>
          </a:p>
          <a:p>
            <a:pPr marL="971550" lvl="1" indent="-285750">
              <a:buFont typeface="Arial" panose="020B0604020202020204" pitchFamily="34" charset="0"/>
              <a:buChar char="•"/>
            </a:pPr>
            <a:r>
              <a:rPr lang="nl-NL" sz="2800" dirty="0"/>
              <a:t>Niet zo veilig als veiligheidstransformator                                                   </a:t>
            </a:r>
          </a:p>
          <a:p>
            <a:endParaRPr lang="en-US" dirty="0"/>
          </a:p>
        </p:txBody>
      </p:sp>
      <p:sp>
        <p:nvSpPr>
          <p:cNvPr id="3" name="Title 2">
            <a:extLst>
              <a:ext uri="{FF2B5EF4-FFF2-40B4-BE49-F238E27FC236}">
                <a16:creationId xmlns:a16="http://schemas.microsoft.com/office/drawing/2014/main" id="{E85A46D1-D869-7F10-70D7-6C50B6BC088E}"/>
              </a:ext>
            </a:extLst>
          </p:cNvPr>
          <p:cNvSpPr>
            <a:spLocks noGrp="1"/>
          </p:cNvSpPr>
          <p:nvPr>
            <p:ph type="title"/>
          </p:nvPr>
        </p:nvSpPr>
        <p:spPr/>
        <p:txBody>
          <a:bodyPr/>
          <a:lstStyle/>
          <a:p>
            <a:r>
              <a:rPr lang="en-US" dirty="0"/>
              <a:t>Speciale </a:t>
            </a:r>
            <a:r>
              <a:rPr lang="en-US" dirty="0" err="1"/>
              <a:t>transformatoren</a:t>
            </a:r>
            <a:endParaRPr lang="en-US" dirty="0"/>
          </a:p>
        </p:txBody>
      </p:sp>
      <p:sp>
        <p:nvSpPr>
          <p:cNvPr id="4" name="Date Placeholder 3">
            <a:extLst>
              <a:ext uri="{FF2B5EF4-FFF2-40B4-BE49-F238E27FC236}">
                <a16:creationId xmlns:a16="http://schemas.microsoft.com/office/drawing/2014/main" id="{6509786C-79F1-306D-040E-056494B0FC9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EAA61EF-0B14-AD68-FBC5-4C2044EE718B}"/>
              </a:ext>
            </a:extLst>
          </p:cNvPr>
          <p:cNvSpPr>
            <a:spLocks noGrp="1"/>
          </p:cNvSpPr>
          <p:nvPr>
            <p:ph type="sldNum" sz="quarter" idx="4"/>
          </p:nvPr>
        </p:nvSpPr>
        <p:spPr/>
        <p:txBody>
          <a:bodyPr/>
          <a:lstStyle/>
          <a:p>
            <a:fld id="{B7527A74-2D87-4307-9531-5A57D9647EEB}" type="slidenum">
              <a:rPr lang="nl-BE" smtClean="0"/>
              <a:pPr/>
              <a:t>63</a:t>
            </a:fld>
            <a:endParaRPr lang="nl-BE" dirty="0"/>
          </a:p>
        </p:txBody>
      </p:sp>
      <p:pic>
        <p:nvPicPr>
          <p:cNvPr id="6" name="Picture 2" descr="https://upload.wikimedia.org/wikipedia/commons/thumb/3/36/Trenntransformator.jpg/220px-Trenntransformator.jpg">
            <a:extLst>
              <a:ext uri="{FF2B5EF4-FFF2-40B4-BE49-F238E27FC236}">
                <a16:creationId xmlns:a16="http://schemas.microsoft.com/office/drawing/2014/main" id="{D474F4AC-7F09-DE07-D2D7-10AA6C3CB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9208" y="5406301"/>
            <a:ext cx="3085113" cy="33655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beschermingstransfo massas verbonden">
            <a:extLst>
              <a:ext uri="{FF2B5EF4-FFF2-40B4-BE49-F238E27FC236}">
                <a16:creationId xmlns:a16="http://schemas.microsoft.com/office/drawing/2014/main" id="{BB64F206-0F07-0160-E89D-840BD1B59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7106" y="186591"/>
            <a:ext cx="5490525" cy="226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590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EE2675-D420-1D2E-6AD0-1A1B21EBBDB7}"/>
              </a:ext>
            </a:extLst>
          </p:cNvPr>
          <p:cNvSpPr>
            <a:spLocks noGrp="1"/>
          </p:cNvSpPr>
          <p:nvPr>
            <p:ph type="body" sz="quarter" idx="17"/>
          </p:nvPr>
        </p:nvSpPr>
        <p:spPr/>
        <p:txBody>
          <a:bodyPr/>
          <a:lstStyle/>
          <a:p>
            <a:pPr marL="285750" indent="-285750">
              <a:buFont typeface="Arial" panose="020B0604020202020204" pitchFamily="34" charset="0"/>
              <a:buChar char="•"/>
            </a:pPr>
            <a:r>
              <a:rPr lang="nl-NL" sz="3200" dirty="0"/>
              <a:t>Meettransformatoren</a:t>
            </a:r>
          </a:p>
          <a:p>
            <a:pPr marL="1143000" lvl="1" indent="-457200">
              <a:buFont typeface="Arial" panose="020B0604020202020204" pitchFamily="34" charset="0"/>
              <a:buChar char="•"/>
            </a:pPr>
            <a:r>
              <a:rPr lang="nl-NL" sz="2800" dirty="0"/>
              <a:t>Zowel </a:t>
            </a:r>
            <a:r>
              <a:rPr lang="nl-NL" sz="2800" b="1" dirty="0"/>
              <a:t>stroom- en spanningsmeettransformatoren</a:t>
            </a:r>
          </a:p>
          <a:p>
            <a:pPr marL="1143000" lvl="1" indent="-457200">
              <a:buFont typeface="Arial" panose="020B0604020202020204" pitchFamily="34" charset="0"/>
              <a:buChar char="•"/>
            </a:pPr>
            <a:r>
              <a:rPr lang="nl-NL" sz="2800" dirty="0"/>
              <a:t>Meetbereik van standaard ampère en voltmeters is beperkt (veilige waarden)</a:t>
            </a:r>
          </a:p>
          <a:p>
            <a:pPr marL="1143000" lvl="1" indent="-457200">
              <a:buFont typeface="Arial" panose="020B0604020202020204" pitchFamily="34" charset="0"/>
              <a:buChar char="•"/>
            </a:pPr>
            <a:r>
              <a:rPr lang="nl-NL" sz="2800" dirty="0"/>
              <a:t>Toch moeten we mogelijkheid hebben om </a:t>
            </a:r>
            <a:r>
              <a:rPr lang="nl-NL" sz="2800" b="1" dirty="0"/>
              <a:t>hoge spanningen en stromen</a:t>
            </a:r>
            <a:r>
              <a:rPr lang="nl-NL" sz="2800" dirty="0"/>
              <a:t> met gewone meters te meten en veilige meetketens te bekomen!</a:t>
            </a:r>
          </a:p>
          <a:p>
            <a:pPr marL="1828800" lvl="2" indent="-457200">
              <a:buFont typeface="Arial" panose="020B0604020202020204" pitchFamily="34" charset="0"/>
              <a:buChar char="•"/>
            </a:pPr>
            <a:r>
              <a:rPr lang="nl-NL" sz="2800" dirty="0"/>
              <a:t>Gebruik maken van </a:t>
            </a:r>
            <a:r>
              <a:rPr lang="nl-NL" sz="2800" b="1" dirty="0"/>
              <a:t>meettransformatoren</a:t>
            </a:r>
          </a:p>
          <a:p>
            <a:endParaRPr lang="en-US" dirty="0"/>
          </a:p>
        </p:txBody>
      </p:sp>
      <p:sp>
        <p:nvSpPr>
          <p:cNvPr id="3" name="Title 2">
            <a:extLst>
              <a:ext uri="{FF2B5EF4-FFF2-40B4-BE49-F238E27FC236}">
                <a16:creationId xmlns:a16="http://schemas.microsoft.com/office/drawing/2014/main" id="{765FD18E-A9BF-38C3-E4EF-4D60C34E733B}"/>
              </a:ext>
            </a:extLst>
          </p:cNvPr>
          <p:cNvSpPr>
            <a:spLocks noGrp="1"/>
          </p:cNvSpPr>
          <p:nvPr>
            <p:ph type="title"/>
          </p:nvPr>
        </p:nvSpPr>
        <p:spPr/>
        <p:txBody>
          <a:bodyPr/>
          <a:lstStyle/>
          <a:p>
            <a:r>
              <a:rPr lang="en-US" dirty="0"/>
              <a:t>Speciale </a:t>
            </a:r>
            <a:r>
              <a:rPr lang="en-US" dirty="0" err="1"/>
              <a:t>transformatoren</a:t>
            </a:r>
            <a:endParaRPr lang="en-US" dirty="0"/>
          </a:p>
        </p:txBody>
      </p:sp>
      <p:sp>
        <p:nvSpPr>
          <p:cNvPr id="4" name="Date Placeholder 3">
            <a:extLst>
              <a:ext uri="{FF2B5EF4-FFF2-40B4-BE49-F238E27FC236}">
                <a16:creationId xmlns:a16="http://schemas.microsoft.com/office/drawing/2014/main" id="{1904C888-A13A-3AE7-BC26-B16B5429290E}"/>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54B10FC5-B81F-A1CB-289F-0B7C4DC3498C}"/>
              </a:ext>
            </a:extLst>
          </p:cNvPr>
          <p:cNvSpPr>
            <a:spLocks noGrp="1"/>
          </p:cNvSpPr>
          <p:nvPr>
            <p:ph type="sldNum" sz="quarter" idx="4"/>
          </p:nvPr>
        </p:nvSpPr>
        <p:spPr/>
        <p:txBody>
          <a:bodyPr/>
          <a:lstStyle/>
          <a:p>
            <a:fld id="{B7527A74-2D87-4307-9531-5A57D9647EEB}" type="slidenum">
              <a:rPr lang="nl-BE" smtClean="0"/>
              <a:pPr/>
              <a:t>64</a:t>
            </a:fld>
            <a:endParaRPr lang="nl-BE" dirty="0"/>
          </a:p>
        </p:txBody>
      </p:sp>
      <p:pic>
        <p:nvPicPr>
          <p:cNvPr id="6" name="Picture 2">
            <a:extLst>
              <a:ext uri="{FF2B5EF4-FFF2-40B4-BE49-F238E27FC236}">
                <a16:creationId xmlns:a16="http://schemas.microsoft.com/office/drawing/2014/main" id="{B7A26F42-4260-C12F-006D-D2D935B8E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4213" y="5308424"/>
            <a:ext cx="5398627" cy="3772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35DE81CB-D8ED-F25F-97EB-CB6B55F62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386" y="5649814"/>
            <a:ext cx="4925075" cy="4212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102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636297-10F1-708A-1C4F-644048B9D5C9}"/>
              </a:ext>
            </a:extLst>
          </p:cNvPr>
          <p:cNvSpPr>
            <a:spLocks noGrp="1"/>
          </p:cNvSpPr>
          <p:nvPr>
            <p:ph type="body" sz="quarter" idx="17"/>
          </p:nvPr>
        </p:nvSpPr>
        <p:spPr/>
        <p:txBody>
          <a:bodyPr/>
          <a:lstStyle/>
          <a:p>
            <a:pPr marL="342900" indent="-342900">
              <a:buFont typeface="Arial" panose="020B0604020202020204" pitchFamily="34" charset="0"/>
              <a:buChar char="•"/>
            </a:pPr>
            <a:r>
              <a:rPr lang="nl-NL" sz="3200" dirty="0" err="1"/>
              <a:t>Spanningsmeettransfo</a:t>
            </a:r>
            <a:r>
              <a:rPr lang="nl-NL" sz="3200" dirty="0"/>
              <a:t> (VT)</a:t>
            </a:r>
          </a:p>
          <a:p>
            <a:pPr marL="1028700" lvl="1" indent="-342900">
              <a:buFont typeface="Arial" panose="020B0604020202020204" pitchFamily="34" charset="0"/>
              <a:buChar char="•"/>
            </a:pPr>
            <a:r>
              <a:rPr lang="nl-NL" sz="2800" dirty="0"/>
              <a:t> Toegepast voor de aansluiting van voltmeters, frequentiemeters, spanningskringen, </a:t>
            </a:r>
            <a:r>
              <a:rPr lang="nl-NL" sz="2800" dirty="0" err="1"/>
              <a:t>cos</a:t>
            </a:r>
            <a:r>
              <a:rPr lang="el-GR" sz="2800" dirty="0"/>
              <a:t>ϕ</a:t>
            </a:r>
            <a:r>
              <a:rPr lang="nl-NL" sz="2800" dirty="0"/>
              <a:t>-meters, W-  </a:t>
            </a:r>
            <a:br>
              <a:rPr lang="nl-NL" sz="2800" dirty="0"/>
            </a:br>
            <a:r>
              <a:rPr lang="nl-NL" sz="2800" dirty="0"/>
              <a:t> en kWh-meters</a:t>
            </a:r>
          </a:p>
          <a:p>
            <a:pPr marL="1028700" lvl="1" indent="-342900">
              <a:buFont typeface="Arial" panose="020B0604020202020204" pitchFamily="34" charset="0"/>
              <a:buChar char="•"/>
            </a:pPr>
            <a:r>
              <a:rPr lang="nl-NL" sz="2800" dirty="0"/>
              <a:t> Transformatieverhouding is zodanig  dat voor de nominale primaire spanning de secundaire spanning </a:t>
            </a:r>
            <a:br>
              <a:rPr lang="nl-NL" sz="2800" dirty="0"/>
            </a:br>
            <a:r>
              <a:rPr lang="nl-NL" sz="2800" dirty="0"/>
              <a:t> 100 of 110V is, meestal deze waarden gekozen</a:t>
            </a:r>
          </a:p>
          <a:p>
            <a:pPr marL="1028700" lvl="1" indent="-342900">
              <a:buFont typeface="Arial" panose="020B0604020202020204" pitchFamily="34" charset="0"/>
              <a:buChar char="•"/>
            </a:pPr>
            <a:r>
              <a:rPr lang="nl-NL" sz="2800" dirty="0"/>
              <a:t> </a:t>
            </a:r>
            <a:r>
              <a:rPr lang="nl-NL" sz="2800" b="1" dirty="0"/>
              <a:t>Primaire wikkeling wordt parallel geschakeld op de te meten spanning</a:t>
            </a:r>
          </a:p>
          <a:p>
            <a:pPr marL="1028700" lvl="1" indent="-342900">
              <a:buFont typeface="Arial" panose="020B0604020202020204" pitchFamily="34" charset="0"/>
              <a:buChar char="•"/>
            </a:pPr>
            <a:r>
              <a:rPr lang="nl-NL" sz="2800" dirty="0"/>
              <a:t> Op de </a:t>
            </a:r>
            <a:r>
              <a:rPr lang="nl-NL" sz="2800" b="1" dirty="0"/>
              <a:t>secundaire wordt de voltmeter aangesloten</a:t>
            </a:r>
            <a:r>
              <a:rPr lang="nl-NL" sz="2800" dirty="0"/>
              <a:t>. </a:t>
            </a:r>
            <a:r>
              <a:rPr lang="nl-NL" sz="2800" b="1" dirty="0"/>
              <a:t>De secundaire is in tegenfase </a:t>
            </a:r>
            <a:r>
              <a:rPr lang="nl-NL" sz="2800" dirty="0"/>
              <a:t>met de </a:t>
            </a:r>
            <a:r>
              <a:rPr lang="nl-NL" sz="2800" b="1" dirty="0"/>
              <a:t>primaire</a:t>
            </a:r>
          </a:p>
          <a:p>
            <a:pPr marL="1028700" lvl="1" indent="-342900">
              <a:buFont typeface="Arial" panose="020B0604020202020204" pitchFamily="34" charset="0"/>
              <a:buChar char="•"/>
            </a:pPr>
            <a:r>
              <a:rPr lang="nl-NL" sz="2800" dirty="0"/>
              <a:t> Door kleine inwendige spanningsvallen ontstaan er fouten in de spanningstransformatie en in de </a:t>
            </a:r>
            <a:br>
              <a:rPr lang="nl-NL" sz="2800" dirty="0"/>
            </a:br>
            <a:r>
              <a:rPr lang="nl-NL" sz="2800" dirty="0"/>
              <a:t> fasetransformatie</a:t>
            </a:r>
          </a:p>
          <a:p>
            <a:pPr marL="1028700" lvl="1" indent="-342900">
              <a:buFont typeface="Arial" panose="020B0604020202020204" pitchFamily="34" charset="0"/>
              <a:buChar char="•"/>
            </a:pPr>
            <a:r>
              <a:rPr lang="nl-NL" sz="2800" dirty="0"/>
              <a:t> Codering volgens VDE norm: Primaire U en V; Secundaire u en v</a:t>
            </a:r>
          </a:p>
          <a:p>
            <a:pPr marL="1028700" lvl="1" indent="-342900">
              <a:buFont typeface="Arial" panose="020B0604020202020204" pitchFamily="34" charset="0"/>
              <a:buChar char="•"/>
            </a:pPr>
            <a:r>
              <a:rPr lang="nl-NL" sz="2800" dirty="0"/>
              <a:t> Codering volgens IEC norm: Primaire:  A en B; Secundaire a en b</a:t>
            </a:r>
          </a:p>
          <a:p>
            <a:pPr marL="1028700" lvl="1" indent="-342900">
              <a:buFont typeface="Arial" panose="020B0604020202020204" pitchFamily="34" charset="0"/>
              <a:buChar char="•"/>
            </a:pPr>
            <a:r>
              <a:rPr lang="nl-NL" sz="2800" dirty="0"/>
              <a:t> De spanningsmeettransformator is </a:t>
            </a:r>
            <a:r>
              <a:rPr lang="nl-NL" sz="2800" b="1" dirty="0"/>
              <a:t>een gewone transformator</a:t>
            </a:r>
            <a:r>
              <a:rPr lang="nl-NL" sz="2800" dirty="0"/>
              <a:t>, dus mag de </a:t>
            </a:r>
            <a:r>
              <a:rPr lang="nl-NL" sz="2800" b="1" dirty="0">
                <a:solidFill>
                  <a:srgbClr val="C00000"/>
                </a:solidFill>
              </a:rPr>
              <a:t>secundaire nooit </a:t>
            </a:r>
            <a:br>
              <a:rPr lang="nl-NL" sz="2800" b="1" dirty="0">
                <a:solidFill>
                  <a:srgbClr val="C00000"/>
                </a:solidFill>
              </a:rPr>
            </a:br>
            <a:r>
              <a:rPr lang="nl-NL" sz="2800" b="1" dirty="0">
                <a:solidFill>
                  <a:srgbClr val="C00000"/>
                </a:solidFill>
              </a:rPr>
              <a:t> kortgesloten worden</a:t>
            </a:r>
            <a:r>
              <a:rPr lang="nl-NL" sz="2800" dirty="0"/>
              <a:t>, vandaar worden hier ook </a:t>
            </a:r>
            <a:r>
              <a:rPr lang="nl-NL" sz="2800" b="1" dirty="0">
                <a:solidFill>
                  <a:srgbClr val="C00000"/>
                </a:solidFill>
              </a:rPr>
              <a:t>smeltveiligheden voorzien </a:t>
            </a:r>
            <a:r>
              <a:rPr lang="nl-NL" sz="2800" dirty="0"/>
              <a:t>zowel in de primaire als </a:t>
            </a:r>
            <a:br>
              <a:rPr lang="nl-NL" sz="2800" dirty="0"/>
            </a:br>
            <a:r>
              <a:rPr lang="nl-NL" sz="2800" dirty="0"/>
              <a:t> mogelijks ook in de secundaire draden</a:t>
            </a:r>
          </a:p>
          <a:p>
            <a:endParaRPr lang="en-US" dirty="0"/>
          </a:p>
        </p:txBody>
      </p:sp>
      <p:sp>
        <p:nvSpPr>
          <p:cNvPr id="3" name="Title 2">
            <a:extLst>
              <a:ext uri="{FF2B5EF4-FFF2-40B4-BE49-F238E27FC236}">
                <a16:creationId xmlns:a16="http://schemas.microsoft.com/office/drawing/2014/main" id="{351710CE-ADC2-4101-DA92-BEE13992F26E}"/>
              </a:ext>
            </a:extLst>
          </p:cNvPr>
          <p:cNvSpPr>
            <a:spLocks noGrp="1"/>
          </p:cNvSpPr>
          <p:nvPr>
            <p:ph type="title"/>
          </p:nvPr>
        </p:nvSpPr>
        <p:spPr/>
        <p:txBody>
          <a:bodyPr/>
          <a:lstStyle/>
          <a:p>
            <a:r>
              <a:rPr lang="en-US" dirty="0"/>
              <a:t>Speciale </a:t>
            </a:r>
            <a:r>
              <a:rPr lang="en-US" dirty="0" err="1"/>
              <a:t>transformatoren</a:t>
            </a:r>
            <a:endParaRPr lang="en-US" dirty="0"/>
          </a:p>
        </p:txBody>
      </p:sp>
      <p:sp>
        <p:nvSpPr>
          <p:cNvPr id="4" name="Date Placeholder 3">
            <a:extLst>
              <a:ext uri="{FF2B5EF4-FFF2-40B4-BE49-F238E27FC236}">
                <a16:creationId xmlns:a16="http://schemas.microsoft.com/office/drawing/2014/main" id="{F4A2C977-22BA-DED7-7659-555B19B42AA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6B493C6C-B03A-943B-275A-83815DECA81A}"/>
              </a:ext>
            </a:extLst>
          </p:cNvPr>
          <p:cNvSpPr>
            <a:spLocks noGrp="1"/>
          </p:cNvSpPr>
          <p:nvPr>
            <p:ph type="sldNum" sz="quarter" idx="4"/>
          </p:nvPr>
        </p:nvSpPr>
        <p:spPr/>
        <p:txBody>
          <a:bodyPr/>
          <a:lstStyle/>
          <a:p>
            <a:fld id="{B7527A74-2D87-4307-9531-5A57D9647EEB}" type="slidenum">
              <a:rPr lang="nl-BE" smtClean="0"/>
              <a:pPr/>
              <a:t>65</a:t>
            </a:fld>
            <a:endParaRPr lang="nl-BE" dirty="0"/>
          </a:p>
        </p:txBody>
      </p:sp>
      <p:pic>
        <p:nvPicPr>
          <p:cNvPr id="6" name="Picture 2">
            <a:extLst>
              <a:ext uri="{FF2B5EF4-FFF2-40B4-BE49-F238E27FC236}">
                <a16:creationId xmlns:a16="http://schemas.microsoft.com/office/drawing/2014/main" id="{496FC35D-2F95-4925-705C-18F554D21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8801" y="0"/>
            <a:ext cx="3815519" cy="26662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1640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5C30B16-A67F-3734-C814-2CAE5C41708F}"/>
                  </a:ext>
                </a:extLst>
              </p:cNvPr>
              <p:cNvSpPr>
                <a:spLocks noGrp="1"/>
              </p:cNvSpPr>
              <p:nvPr>
                <p:ph type="body" sz="quarter" idx="17"/>
              </p:nvPr>
            </p:nvSpPr>
            <p:spPr>
              <a:xfrm>
                <a:off x="1057275" y="2091600"/>
                <a:ext cx="16575629" cy="6103800"/>
              </a:xfrm>
            </p:spPr>
            <p:txBody>
              <a:bodyPr/>
              <a:lstStyle/>
              <a:p>
                <a:pPr marL="285750" indent="-285750">
                  <a:buFont typeface="Arial" panose="020B0604020202020204" pitchFamily="34" charset="0"/>
                  <a:buChar char="•"/>
                </a:pPr>
                <a:r>
                  <a:rPr lang="nl-NL" sz="2800" dirty="0"/>
                  <a:t>Stroomtransfo (CT)</a:t>
                </a:r>
              </a:p>
              <a:p>
                <a:pPr marL="1028700" lvl="1" indent="-342900">
                  <a:buFont typeface="Arial" panose="020B0604020202020204" pitchFamily="34" charset="0"/>
                  <a:buChar char="•"/>
                </a:pPr>
                <a:r>
                  <a:rPr lang="nl-NL" sz="2400" dirty="0"/>
                  <a:t>Toegepast voor de aansluiting van A-meters, W-meters, … zowel in LS- als HS-kringen</a:t>
                </a:r>
              </a:p>
              <a:p>
                <a:pPr marL="1028700" lvl="1" indent="-342900">
                  <a:buFont typeface="Arial" panose="020B0604020202020204" pitchFamily="34" charset="0"/>
                  <a:buChar char="•"/>
                </a:pPr>
                <a:r>
                  <a:rPr lang="nl-NL" sz="2400" dirty="0"/>
                  <a:t>Primaire wordt </a:t>
                </a:r>
                <a:r>
                  <a:rPr lang="nl-NL" sz="2400" b="1" dirty="0"/>
                  <a:t>in serie </a:t>
                </a:r>
                <a:r>
                  <a:rPr lang="nl-NL" sz="2400" dirty="0"/>
                  <a:t>met de belasting geplaatst, zodat de primaire stroom bepaald wordt door de belasting</a:t>
                </a:r>
              </a:p>
              <a:p>
                <a:pPr marL="1028700" lvl="1" indent="-342900">
                  <a:buFont typeface="Arial" panose="020B0604020202020204" pitchFamily="34" charset="0"/>
                  <a:buChar char="•"/>
                </a:pPr>
                <a:r>
                  <a:rPr lang="nl-NL" sz="2400" dirty="0"/>
                  <a:t>Impedantie en verbruik van de transformator is verwaarloosbaar</a:t>
                </a:r>
              </a:p>
              <a:p>
                <a:pPr marL="1028700" lvl="1" indent="-342900">
                  <a:buFont typeface="Arial" panose="020B0604020202020204" pitchFamily="34" charset="0"/>
                  <a:buChar char="•"/>
                </a:pPr>
                <a14:m>
                  <m:oMath xmlns:m="http://schemas.openxmlformats.org/officeDocument/2006/math">
                    <m:r>
                      <a:rPr lang="nl-NL" sz="2400" i="1">
                        <a:latin typeface="Cambria Math"/>
                      </a:rPr>
                      <m:t>𝑛</m:t>
                    </m:r>
                    <m:r>
                      <a:rPr lang="nl-NL" sz="2400" i="1">
                        <a:latin typeface="Cambria Math"/>
                      </a:rPr>
                      <m:t>1 </m:t>
                    </m:r>
                    <m:r>
                      <a:rPr lang="nl-NL" sz="2400" i="1">
                        <a:latin typeface="Cambria Math"/>
                      </a:rPr>
                      <m:t>𝑥</m:t>
                    </m:r>
                    <m:r>
                      <a:rPr lang="nl-NL" sz="2400" i="1">
                        <a:latin typeface="Cambria Math"/>
                      </a:rPr>
                      <m:t> </m:t>
                    </m:r>
                    <m:r>
                      <a:rPr lang="nl-NL" sz="2400" i="1">
                        <a:latin typeface="Cambria Math"/>
                      </a:rPr>
                      <m:t>𝑖</m:t>
                    </m:r>
                    <m:r>
                      <a:rPr lang="nl-NL" sz="2400" i="1">
                        <a:latin typeface="Cambria Math"/>
                      </a:rPr>
                      <m:t>1=</m:t>
                    </m:r>
                    <m:r>
                      <a:rPr lang="nl-NL" sz="2400" i="1">
                        <a:latin typeface="Cambria Math"/>
                      </a:rPr>
                      <m:t>𝑛</m:t>
                    </m:r>
                    <m:r>
                      <a:rPr lang="nl-NL" sz="2400" i="1">
                        <a:latin typeface="Cambria Math"/>
                      </a:rPr>
                      <m:t>2 </m:t>
                    </m:r>
                    <m:r>
                      <a:rPr lang="nl-NL" sz="2400" i="1">
                        <a:latin typeface="Cambria Math"/>
                      </a:rPr>
                      <m:t>𝑥</m:t>
                    </m:r>
                    <m:r>
                      <a:rPr lang="nl-NL" sz="2400" i="1">
                        <a:latin typeface="Cambria Math"/>
                      </a:rPr>
                      <m:t> </m:t>
                    </m:r>
                    <m:r>
                      <a:rPr lang="nl-NL" sz="2400" i="1">
                        <a:latin typeface="Cambria Math"/>
                      </a:rPr>
                      <m:t>𝑖</m:t>
                    </m:r>
                    <m:r>
                      <a:rPr lang="nl-NL" sz="2400" i="1">
                        <a:latin typeface="Cambria Math"/>
                      </a:rPr>
                      <m:t>2 </m:t>
                    </m:r>
                  </m:oMath>
                </a14:m>
                <a:r>
                  <a:rPr lang="nl-NL" sz="2400" dirty="0"/>
                  <a:t> --&gt; </a:t>
                </a:r>
                <a14:m>
                  <m:oMath xmlns:m="http://schemas.openxmlformats.org/officeDocument/2006/math">
                    <m:r>
                      <a:rPr lang="nl-NL" sz="2400" i="1">
                        <a:latin typeface="Cambria Math"/>
                      </a:rPr>
                      <m:t>  </m:t>
                    </m:r>
                    <m:r>
                      <a:rPr lang="nl-NL" sz="2400" i="1">
                        <a:latin typeface="Cambria Math"/>
                      </a:rPr>
                      <m:t>𝑖</m:t>
                    </m:r>
                    <m:r>
                      <a:rPr lang="nl-NL" sz="2400" i="1">
                        <a:latin typeface="Cambria Math"/>
                      </a:rPr>
                      <m:t>2=</m:t>
                    </m:r>
                    <m:r>
                      <a:rPr lang="nl-NL" sz="2400" i="1">
                        <a:latin typeface="Cambria Math"/>
                      </a:rPr>
                      <m:t>𝑘</m:t>
                    </m:r>
                    <m:r>
                      <a:rPr lang="nl-NL" sz="2400" i="1">
                        <a:latin typeface="Cambria Math"/>
                      </a:rPr>
                      <m:t> </m:t>
                    </m:r>
                    <m:r>
                      <a:rPr lang="nl-NL" sz="2400" i="1">
                        <a:latin typeface="Cambria Math"/>
                      </a:rPr>
                      <m:t>𝑥</m:t>
                    </m:r>
                    <m:r>
                      <a:rPr lang="nl-NL" sz="2400" i="1">
                        <a:latin typeface="Cambria Math"/>
                      </a:rPr>
                      <m:t> </m:t>
                    </m:r>
                    <m:r>
                      <a:rPr lang="nl-NL" sz="2400" i="1">
                        <a:latin typeface="Cambria Math"/>
                      </a:rPr>
                      <m:t>𝑖</m:t>
                    </m:r>
                    <m:r>
                      <a:rPr lang="nl-NL" sz="2400" i="1">
                        <a:latin typeface="Cambria Math"/>
                      </a:rPr>
                      <m:t>1 </m:t>
                    </m:r>
                  </m:oMath>
                </a14:m>
                <a:endParaRPr lang="nl-NL" sz="2400" dirty="0"/>
              </a:p>
              <a:p>
                <a:pPr marL="1714500" lvl="2" indent="-342900">
                  <a:buFont typeface="Arial" panose="020B0604020202020204" pitchFamily="34" charset="0"/>
                  <a:buChar char="•"/>
                </a:pPr>
                <a:r>
                  <a:rPr lang="nl-NL" sz="2400" dirty="0"/>
                  <a:t>Transformatieverhouding k wordt gekozen dat bij nominale waarde van </a:t>
                </a:r>
                <a:r>
                  <a:rPr lang="nl-NL" sz="2400" dirty="0" err="1"/>
                  <a:t>Ipri</a:t>
                </a:r>
                <a:r>
                  <a:rPr lang="nl-NL" sz="2400" dirty="0"/>
                  <a:t>, de stroom </a:t>
                </a:r>
                <a:r>
                  <a:rPr lang="nl-NL" sz="2400" dirty="0" err="1"/>
                  <a:t>Isec</a:t>
                </a:r>
                <a:r>
                  <a:rPr lang="nl-NL" sz="2400" dirty="0"/>
                  <a:t> = 5A (of 1A)</a:t>
                </a:r>
              </a:p>
              <a:p>
                <a:pPr marL="1714500" lvl="2" indent="-342900">
                  <a:buFont typeface="Arial" panose="020B0604020202020204" pitchFamily="34" charset="0"/>
                  <a:buChar char="•"/>
                </a:pPr>
                <a14:m>
                  <m:oMath xmlns:m="http://schemas.openxmlformats.org/officeDocument/2006/math">
                    <m:r>
                      <a:rPr lang="nl-NL" sz="2400" i="1">
                        <a:latin typeface="Cambria Math"/>
                      </a:rPr>
                      <m:t>𝑛</m:t>
                    </m:r>
                    <m:r>
                      <a:rPr lang="nl-NL" sz="2400" i="1">
                        <a:latin typeface="Cambria Math"/>
                      </a:rPr>
                      <m:t>1 </m:t>
                    </m:r>
                    <m:r>
                      <a:rPr lang="nl-NL" sz="2400" i="1">
                        <a:latin typeface="Cambria Math"/>
                      </a:rPr>
                      <m:t>𝑥</m:t>
                    </m:r>
                    <m:r>
                      <a:rPr lang="nl-NL" sz="2400" i="1">
                        <a:latin typeface="Cambria Math"/>
                      </a:rPr>
                      <m:t> </m:t>
                    </m:r>
                    <m:r>
                      <a:rPr lang="nl-NL" sz="2400" i="1">
                        <a:latin typeface="Cambria Math"/>
                      </a:rPr>
                      <m:t>𝑖</m:t>
                    </m:r>
                    <m:r>
                      <a:rPr lang="nl-NL" sz="2400" i="1">
                        <a:latin typeface="Cambria Math"/>
                      </a:rPr>
                      <m:t>1=</m:t>
                    </m:r>
                    <m:r>
                      <a:rPr lang="nl-NL" sz="2400" i="1">
                        <a:latin typeface="Cambria Math"/>
                      </a:rPr>
                      <m:t>𝑛</m:t>
                    </m:r>
                    <m:r>
                      <a:rPr lang="nl-NL" sz="2400" i="1">
                        <a:latin typeface="Cambria Math"/>
                      </a:rPr>
                      <m:t>2 </m:t>
                    </m:r>
                    <m:r>
                      <a:rPr lang="nl-NL" sz="2400" i="1">
                        <a:latin typeface="Cambria Math"/>
                      </a:rPr>
                      <m:t>𝑥</m:t>
                    </m:r>
                    <m:r>
                      <a:rPr lang="nl-NL" sz="2400" i="1">
                        <a:latin typeface="Cambria Math"/>
                      </a:rPr>
                      <m:t> </m:t>
                    </m:r>
                    <m:r>
                      <a:rPr lang="nl-NL" sz="2400" i="1">
                        <a:latin typeface="Cambria Math"/>
                      </a:rPr>
                      <m:t>𝑖</m:t>
                    </m:r>
                    <m:r>
                      <a:rPr lang="nl-NL" sz="2400" i="1">
                        <a:latin typeface="Cambria Math"/>
                      </a:rPr>
                      <m:t>2</m:t>
                    </m:r>
                  </m:oMath>
                </a14:m>
                <a:r>
                  <a:rPr lang="nl-NL" sz="2400" dirty="0"/>
                  <a:t>, dus </a:t>
                </a:r>
                <a:r>
                  <a:rPr lang="el-GR" sz="2400" dirty="0"/>
                  <a:t>φ</a:t>
                </a:r>
                <a:r>
                  <a:rPr lang="nl-NL" sz="2400" dirty="0"/>
                  <a:t>1 – </a:t>
                </a:r>
                <a:r>
                  <a:rPr lang="el-GR" sz="2400" dirty="0"/>
                  <a:t>φ</a:t>
                </a:r>
                <a:r>
                  <a:rPr lang="nl-NL" sz="2400" dirty="0"/>
                  <a:t>2 is zeer klein</a:t>
                </a:r>
              </a:p>
              <a:p>
                <a:pPr marL="2400300" lvl="3" indent="-342900">
                  <a:buFont typeface="Arial" panose="020B0604020202020204" pitchFamily="34" charset="0"/>
                  <a:buChar char="•"/>
                </a:pPr>
                <a:r>
                  <a:rPr lang="nl-NL" sz="2400" dirty="0"/>
                  <a:t>Totale flux in de ijzeren kern is zeer klein! Waardoor doorsnede kern klein mag zijn</a:t>
                </a:r>
              </a:p>
              <a:p>
                <a:pPr marL="1028700" lvl="1" indent="-342900">
                  <a:buFont typeface="Arial" panose="020B0604020202020204" pitchFamily="34" charset="0"/>
                  <a:buChar char="•"/>
                </a:pPr>
                <a:r>
                  <a:rPr lang="nl-NL" sz="2400" dirty="0"/>
                  <a:t>Wordt </a:t>
                </a:r>
                <a:r>
                  <a:rPr lang="nl-NL" sz="2400" b="1" dirty="0"/>
                  <a:t>secundaire van de </a:t>
                </a:r>
                <a:r>
                  <a:rPr lang="nl-NL" sz="2400" b="1" dirty="0" err="1"/>
                  <a:t>transfo</a:t>
                </a:r>
                <a:r>
                  <a:rPr lang="nl-NL" sz="2400" b="1" dirty="0"/>
                  <a:t> geopend</a:t>
                </a:r>
                <a:r>
                  <a:rPr lang="nl-NL" sz="2400" dirty="0"/>
                  <a:t>, dan zal de </a:t>
                </a:r>
                <a:r>
                  <a:rPr lang="nl-NL" sz="2400" b="1" dirty="0"/>
                  <a:t>primaire flux niet meer tegengewerkt worden! De flux zal dan heel groot worden met volgende problemen:</a:t>
                </a:r>
              </a:p>
              <a:p>
                <a:pPr marL="1714500" lvl="2" indent="-342900">
                  <a:buFont typeface="Arial" panose="020B0604020202020204" pitchFamily="34" charset="0"/>
                  <a:buChar char="•"/>
                </a:pPr>
                <a:r>
                  <a:rPr lang="nl-NL" sz="2400" b="1" dirty="0"/>
                  <a:t>Grote </a:t>
                </a:r>
                <a:r>
                  <a:rPr lang="nl-NL" sz="2400" b="1" dirty="0" err="1"/>
                  <a:t>hysteresis</a:t>
                </a:r>
                <a:r>
                  <a:rPr lang="nl-NL" sz="2400" b="1" dirty="0"/>
                  <a:t> en wervelstroomverliezen die de kern verhitten</a:t>
                </a:r>
              </a:p>
              <a:p>
                <a:pPr marL="1714500" lvl="2" indent="-342900">
                  <a:buFont typeface="Arial" panose="020B0604020202020204" pitchFamily="34" charset="0"/>
                  <a:buChar char="•"/>
                </a:pPr>
                <a:r>
                  <a:rPr lang="nl-NL" sz="2400" dirty="0"/>
                  <a:t>Secundaire wekt een gevaarlijke EMK op</a:t>
                </a:r>
              </a:p>
              <a:p>
                <a:pPr marL="1714500" lvl="2" indent="-342900">
                  <a:buFont typeface="Arial" panose="020B0604020202020204" pitchFamily="34" charset="0"/>
                  <a:buChar char="•"/>
                </a:pPr>
                <a:r>
                  <a:rPr lang="nl-NL" sz="2400" dirty="0"/>
                  <a:t>Primaire spanningsval is niet meer verwaarloosbaar</a:t>
                </a:r>
              </a:p>
              <a:p>
                <a:pPr marL="1714500" lvl="2" indent="-342900">
                  <a:buFont typeface="Arial" panose="020B0604020202020204" pitchFamily="34" charset="0"/>
                  <a:buChar char="•"/>
                </a:pPr>
                <a:r>
                  <a:rPr lang="nl-NL" sz="2400" dirty="0"/>
                  <a:t>Remanent magnetisme kan ontstaan!</a:t>
                </a:r>
                <a:endParaRPr lang="nl-NL" sz="3600" dirty="0"/>
              </a:p>
              <a:p>
                <a:pPr marL="1028700" lvl="1" indent="-342900">
                  <a:buFont typeface="Arial" panose="020B0604020202020204" pitchFamily="34" charset="0"/>
                  <a:buChar char="•"/>
                </a:pPr>
                <a:r>
                  <a:rPr lang="nl-NL" sz="2400" b="1" dirty="0"/>
                  <a:t>Nooit de secundaire van de stroommeettransformator </a:t>
                </a:r>
                <a:r>
                  <a:rPr lang="nl-NL" sz="2400" dirty="0"/>
                  <a:t>onderbreken als er een </a:t>
                </a:r>
                <a:r>
                  <a:rPr lang="nl-NL" sz="2400" b="1" dirty="0"/>
                  <a:t>primaire stroom vloeit</a:t>
                </a:r>
                <a:r>
                  <a:rPr lang="nl-NL" sz="2400" dirty="0"/>
                  <a:t>! Dus ook geen smeltveiligheden in de secundaire plaatsen!!</a:t>
                </a:r>
              </a:p>
              <a:p>
                <a:pPr marL="571500" indent="-571500">
                  <a:buFont typeface="Arial" panose="020B0604020202020204" pitchFamily="34" charset="0"/>
                  <a:buChar char="•"/>
                </a:pPr>
                <a:endParaRPr lang="en-US" sz="4000" dirty="0"/>
              </a:p>
            </p:txBody>
          </p:sp>
        </mc:Choice>
        <mc:Fallback xmlns="">
          <p:sp>
            <p:nvSpPr>
              <p:cNvPr id="2" name="Text Placeholder 1">
                <a:extLst>
                  <a:ext uri="{FF2B5EF4-FFF2-40B4-BE49-F238E27FC236}">
                    <a16:creationId xmlns:a16="http://schemas.microsoft.com/office/drawing/2014/main" id="{55C30B16-A67F-3734-C814-2CAE5C41708F}"/>
                  </a:ext>
                </a:extLst>
              </p:cNvPr>
              <p:cNvSpPr>
                <a:spLocks noGrp="1" noRot="1" noChangeAspect="1" noMove="1" noResize="1" noEditPoints="1" noAdjustHandles="1" noChangeArrowheads="1" noChangeShapeType="1" noTextEdit="1"/>
              </p:cNvSpPr>
              <p:nvPr>
                <p:ph type="body" sz="quarter" idx="17"/>
              </p:nvPr>
            </p:nvSpPr>
            <p:spPr>
              <a:xfrm>
                <a:off x="1057275" y="2091600"/>
                <a:ext cx="16575629" cy="6103800"/>
              </a:xfrm>
              <a:blipFill>
                <a:blip r:embed="rId2"/>
                <a:stretch>
                  <a:fillRect l="-662" t="-1598" b="-1258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102C2AB-714B-AEDD-EB49-60E1EB5FB067}"/>
              </a:ext>
            </a:extLst>
          </p:cNvPr>
          <p:cNvSpPr>
            <a:spLocks noGrp="1"/>
          </p:cNvSpPr>
          <p:nvPr>
            <p:ph type="title"/>
          </p:nvPr>
        </p:nvSpPr>
        <p:spPr/>
        <p:txBody>
          <a:bodyPr/>
          <a:lstStyle/>
          <a:p>
            <a:r>
              <a:rPr lang="en-US" dirty="0"/>
              <a:t>Speciale </a:t>
            </a:r>
            <a:r>
              <a:rPr lang="en-US" dirty="0" err="1"/>
              <a:t>transformatoren</a:t>
            </a:r>
            <a:endParaRPr lang="en-US" dirty="0"/>
          </a:p>
        </p:txBody>
      </p:sp>
      <p:sp>
        <p:nvSpPr>
          <p:cNvPr id="4" name="Date Placeholder 3">
            <a:extLst>
              <a:ext uri="{FF2B5EF4-FFF2-40B4-BE49-F238E27FC236}">
                <a16:creationId xmlns:a16="http://schemas.microsoft.com/office/drawing/2014/main" id="{C2929100-9F59-5419-765B-0003BB48CD23}"/>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70D4A1E-0C63-9580-B5E3-6F9966381BCA}"/>
              </a:ext>
            </a:extLst>
          </p:cNvPr>
          <p:cNvSpPr>
            <a:spLocks noGrp="1"/>
          </p:cNvSpPr>
          <p:nvPr>
            <p:ph type="sldNum" sz="quarter" idx="4"/>
          </p:nvPr>
        </p:nvSpPr>
        <p:spPr/>
        <p:txBody>
          <a:bodyPr/>
          <a:lstStyle/>
          <a:p>
            <a:fld id="{B7527A74-2D87-4307-9531-5A57D9647EEB}" type="slidenum">
              <a:rPr lang="nl-BE" smtClean="0"/>
              <a:pPr/>
              <a:t>66</a:t>
            </a:fld>
            <a:endParaRPr lang="nl-BE" dirty="0"/>
          </a:p>
        </p:txBody>
      </p:sp>
    </p:spTree>
    <p:extLst>
      <p:ext uri="{BB962C8B-B14F-4D97-AF65-F5344CB8AC3E}">
        <p14:creationId xmlns:p14="http://schemas.microsoft.com/office/powerpoint/2010/main" val="3543751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562741C2-4797-B0CC-3847-AC6B238F5E56}"/>
                  </a:ext>
                </a:extLst>
              </p:cNvPr>
              <p:cNvSpPr>
                <a:spLocks noGrp="1"/>
              </p:cNvSpPr>
              <p:nvPr>
                <p:ph type="body" sz="quarter" idx="17"/>
              </p:nvPr>
            </p:nvSpPr>
            <p:spPr/>
            <p:txBody>
              <a:bodyPr/>
              <a:lstStyle/>
              <a:p>
                <a:pPr marL="342900" indent="-342900">
                  <a:buFont typeface="Arial" panose="020B0604020202020204" pitchFamily="34" charset="0"/>
                  <a:buChar char="•"/>
                </a:pPr>
                <a:r>
                  <a:rPr lang="nl-NL" sz="2800" dirty="0"/>
                  <a:t>Stroomtransfo (CT)</a:t>
                </a:r>
              </a:p>
              <a:p>
                <a:pPr marL="971550" lvl="1" indent="-285750">
                  <a:buFont typeface="Arial" panose="020B0604020202020204" pitchFamily="34" charset="0"/>
                  <a:buChar char="•"/>
                </a:pPr>
                <a:r>
                  <a:rPr lang="nl-NL" sz="2400" dirty="0"/>
                  <a:t> Net als </a:t>
                </a:r>
                <a:r>
                  <a:rPr lang="nl-NL" sz="2400" b="1" dirty="0"/>
                  <a:t>spanningstransformatoren veroorzaken stroomtransfo’s afwijkingen </a:t>
                </a:r>
                <a:r>
                  <a:rPr lang="nl-NL" sz="2400" dirty="0"/>
                  <a:t>in grootte en in fase van de </a:t>
                </a:r>
                <a:br>
                  <a:rPr lang="nl-NL" sz="2400" dirty="0"/>
                </a:br>
                <a:r>
                  <a:rPr lang="nl-NL" sz="2400" dirty="0"/>
                  <a:t> meetwaarden.</a:t>
                </a:r>
              </a:p>
              <a:p>
                <a:pPr marL="971550" lvl="1" indent="-285750">
                  <a:buFont typeface="Arial" panose="020B0604020202020204" pitchFamily="34" charset="0"/>
                  <a:buChar char="•"/>
                </a:pPr>
                <a:r>
                  <a:rPr lang="nl-NL" sz="2400" dirty="0"/>
                  <a:t> Codering volgens VDE norm ; Primaire: K en L of; Secundaire:  k en l </a:t>
                </a:r>
              </a:p>
              <a:p>
                <a:pPr marL="971550" lvl="1" indent="-285750">
                  <a:buFont typeface="Arial" panose="020B0604020202020204" pitchFamily="34" charset="0"/>
                  <a:buChar char="•"/>
                </a:pPr>
                <a:r>
                  <a:rPr lang="nl-NL" sz="2400" dirty="0"/>
                  <a:t> Codering volgens  IEC norm; Primaire: P1 en P2;  Secundaire: S1 en S2</a:t>
                </a:r>
              </a:p>
              <a:p>
                <a:pPr marL="342900" indent="-342900">
                  <a:buFont typeface="Arial" panose="020B0604020202020204" pitchFamily="34" charset="0"/>
                  <a:buChar char="•"/>
                </a:pPr>
                <a:r>
                  <a:rPr lang="nl-NL" sz="2800" dirty="0"/>
                  <a:t>Voordelen:</a:t>
                </a:r>
              </a:p>
              <a:p>
                <a:pPr marL="971550" lvl="1" indent="-285750">
                  <a:buFont typeface="Arial" panose="020B0604020202020204" pitchFamily="34" charset="0"/>
                  <a:buChar char="•"/>
                </a:pPr>
                <a:r>
                  <a:rPr lang="nl-NL" sz="2400" dirty="0"/>
                  <a:t> Geen zware leidingen nodig naar ampèremeter</a:t>
                </a:r>
              </a:p>
              <a:p>
                <a:pPr marL="971550" lvl="1" indent="-285750">
                  <a:buFont typeface="Arial" panose="020B0604020202020204" pitchFamily="34" charset="0"/>
                  <a:buChar char="•"/>
                </a:pPr>
                <a:r>
                  <a:rPr lang="nl-NL" sz="2400" dirty="0"/>
                  <a:t> Stroomtransformator wordt in hoogspanningsruimte gemonteerd, maar ampèremeter kan op veilige afstand </a:t>
                </a:r>
                <a:br>
                  <a:rPr lang="nl-NL" sz="2400" dirty="0"/>
                </a:br>
                <a:r>
                  <a:rPr lang="nl-NL" sz="2400" dirty="0"/>
                  <a:t> buiten de hoogspanningspost geplaatst worden</a:t>
                </a:r>
              </a:p>
              <a:p>
                <a:pPr marL="971550" lvl="1" indent="-285750">
                  <a:buFont typeface="Arial" panose="020B0604020202020204" pitchFamily="34" charset="0"/>
                  <a:buChar char="•"/>
                </a:pPr>
                <a:r>
                  <a:rPr lang="nl-NL" sz="2400" dirty="0"/>
                  <a:t> Meetketen van de HS kring is gescheiden en door de aarding van de secundaire is het gevaar dat je bij aanraking </a:t>
                </a:r>
                <a:br>
                  <a:rPr lang="nl-NL" sz="2400" dirty="0"/>
                </a:br>
                <a:r>
                  <a:rPr lang="nl-NL" sz="2400" dirty="0"/>
                  <a:t> van de secundaire in contact komt met de hoogspanning, vermeden</a:t>
                </a:r>
              </a:p>
              <a:p>
                <a:pPr marL="342900" indent="-342900">
                  <a:buFont typeface="Arial" panose="020B0604020202020204" pitchFamily="34" charset="0"/>
                  <a:buChar char="•"/>
                </a:pPr>
                <a:r>
                  <a:rPr lang="nl-NL" sz="2800" dirty="0"/>
                  <a:t>Vb. </a:t>
                </a:r>
                <a:r>
                  <a:rPr lang="nl-NL" sz="2800" dirty="0" err="1"/>
                  <a:t>Stroomtransfo</a:t>
                </a:r>
                <a:endParaRPr lang="nl-NL" sz="2800" dirty="0"/>
              </a:p>
              <a:p>
                <a:pPr marL="971550" lvl="1" indent="-285750">
                  <a:buFont typeface="Arial" panose="020B0604020202020204" pitchFamily="34" charset="0"/>
                  <a:buChar char="•"/>
                </a:pPr>
                <a:r>
                  <a:rPr lang="nl-NL" sz="2800" dirty="0"/>
                  <a:t> </a:t>
                </a:r>
                <a:r>
                  <a:rPr lang="nl-NL" sz="2400" dirty="0"/>
                  <a:t>Nominale primaire = 400A en nominale secundaire = 5A</a:t>
                </a:r>
              </a:p>
              <a:p>
                <a:pPr marL="1828800" lvl="2" indent="-457200">
                  <a:buFont typeface="Arial" panose="020B0604020202020204" pitchFamily="34" charset="0"/>
                  <a:buChar char="•"/>
                </a:pPr>
                <a:r>
                  <a:rPr lang="nl-NL" sz="2400" dirty="0"/>
                  <a:t> Stel dat er 4A gemeten wordt op de secundaire, wat is de primaire stroom dan?</a:t>
                </a:r>
              </a:p>
              <a:p>
                <a:pPr marL="1828800" lvl="2" indent="-457200">
                  <a:buFont typeface="Arial" panose="020B0604020202020204" pitchFamily="34" charset="0"/>
                  <a:buChar char="•"/>
                </a:pPr>
                <a:r>
                  <a:rPr lang="nl-NL" sz="2400" dirty="0"/>
                  <a:t> </a:t>
                </a:r>
                <a14:m>
                  <m:oMath xmlns:m="http://schemas.openxmlformats.org/officeDocument/2006/math">
                    <m:r>
                      <a:rPr lang="nl-NL" sz="2400" i="1">
                        <a:latin typeface="Cambria Math"/>
                      </a:rPr>
                      <m:t>320</m:t>
                    </m:r>
                    <m:r>
                      <a:rPr lang="nl-NL" sz="2400" i="1">
                        <a:latin typeface="Cambria Math"/>
                      </a:rPr>
                      <m:t>𝐴</m:t>
                    </m:r>
                    <m:r>
                      <a:rPr lang="nl-NL" sz="2400" i="1">
                        <a:latin typeface="Cambria Math"/>
                      </a:rPr>
                      <m:t> </m:t>
                    </m:r>
                    <m:r>
                      <a:rPr lang="nl-NL" sz="2400" i="1">
                        <a:latin typeface="Cambria Math"/>
                      </a:rPr>
                      <m:t>𝑣𝑖𝑎</m:t>
                    </m:r>
                    <m:r>
                      <a:rPr lang="nl-NL" sz="2400" i="1">
                        <a:latin typeface="Cambria Math"/>
                      </a:rPr>
                      <m:t> </m:t>
                    </m:r>
                    <m:r>
                      <a:rPr lang="nl-NL" sz="2400" i="1">
                        <a:latin typeface="Cambria Math"/>
                      </a:rPr>
                      <m:t>𝑟𝑒𝑔𝑒𝑙</m:t>
                    </m:r>
                    <m:r>
                      <a:rPr lang="nl-NL" sz="2400" i="1">
                        <a:latin typeface="Cambria Math"/>
                      </a:rPr>
                      <m:t> </m:t>
                    </m:r>
                    <m:r>
                      <a:rPr lang="nl-NL" sz="2400" i="1">
                        <a:latin typeface="Cambria Math"/>
                      </a:rPr>
                      <m:t>𝑣𝑎𝑛</m:t>
                    </m:r>
                    <m:r>
                      <a:rPr lang="nl-NL" sz="2400" i="1">
                        <a:latin typeface="Cambria Math"/>
                      </a:rPr>
                      <m:t> 3</m:t>
                    </m:r>
                  </m:oMath>
                </a14:m>
                <a:endParaRPr lang="nl-NL" sz="2400" dirty="0"/>
              </a:p>
              <a:p>
                <a:endParaRPr lang="en-US" dirty="0"/>
              </a:p>
            </p:txBody>
          </p:sp>
        </mc:Choice>
        <mc:Fallback xmlns="">
          <p:sp>
            <p:nvSpPr>
              <p:cNvPr id="2" name="Text Placeholder 1">
                <a:extLst>
                  <a:ext uri="{FF2B5EF4-FFF2-40B4-BE49-F238E27FC236}">
                    <a16:creationId xmlns:a16="http://schemas.microsoft.com/office/drawing/2014/main" id="{562741C2-4797-B0CC-3847-AC6B238F5E56}"/>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662" t="-1597" b="-898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089B839-541D-1DA1-AFB1-A47390BE7630}"/>
              </a:ext>
            </a:extLst>
          </p:cNvPr>
          <p:cNvSpPr>
            <a:spLocks noGrp="1"/>
          </p:cNvSpPr>
          <p:nvPr>
            <p:ph type="title"/>
          </p:nvPr>
        </p:nvSpPr>
        <p:spPr/>
        <p:txBody>
          <a:bodyPr/>
          <a:lstStyle/>
          <a:p>
            <a:r>
              <a:rPr lang="en-US" dirty="0"/>
              <a:t>Speciale </a:t>
            </a:r>
            <a:r>
              <a:rPr lang="en-US" dirty="0" err="1"/>
              <a:t>transformatoren</a:t>
            </a:r>
            <a:endParaRPr lang="en-US" dirty="0"/>
          </a:p>
        </p:txBody>
      </p:sp>
      <p:sp>
        <p:nvSpPr>
          <p:cNvPr id="4" name="Date Placeholder 3">
            <a:extLst>
              <a:ext uri="{FF2B5EF4-FFF2-40B4-BE49-F238E27FC236}">
                <a16:creationId xmlns:a16="http://schemas.microsoft.com/office/drawing/2014/main" id="{15979AFE-7ACE-8910-6A4D-D5921E4FDC84}"/>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AE4DC082-2A3C-7234-48AA-630881CDE3F0}"/>
              </a:ext>
            </a:extLst>
          </p:cNvPr>
          <p:cNvSpPr>
            <a:spLocks noGrp="1"/>
          </p:cNvSpPr>
          <p:nvPr>
            <p:ph type="sldNum" sz="quarter" idx="4"/>
          </p:nvPr>
        </p:nvSpPr>
        <p:spPr/>
        <p:txBody>
          <a:bodyPr/>
          <a:lstStyle/>
          <a:p>
            <a:fld id="{B7527A74-2D87-4307-9531-5A57D9647EEB}" type="slidenum">
              <a:rPr lang="nl-BE" smtClean="0"/>
              <a:pPr/>
              <a:t>67</a:t>
            </a:fld>
            <a:endParaRPr lang="nl-BE" dirty="0"/>
          </a:p>
        </p:txBody>
      </p:sp>
    </p:spTree>
    <p:extLst>
      <p:ext uri="{BB962C8B-B14F-4D97-AF65-F5344CB8AC3E}">
        <p14:creationId xmlns:p14="http://schemas.microsoft.com/office/powerpoint/2010/main" val="3745749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E3295B-1FE1-B4D6-1D2C-A5BE41CC0A5D}"/>
              </a:ext>
            </a:extLst>
          </p:cNvPr>
          <p:cNvSpPr>
            <a:spLocks noGrp="1"/>
          </p:cNvSpPr>
          <p:nvPr>
            <p:ph type="body" sz="quarter" idx="17"/>
          </p:nvPr>
        </p:nvSpPr>
        <p:spPr/>
        <p:txBody>
          <a:bodyPr/>
          <a:lstStyle/>
          <a:p>
            <a:pPr marL="285750" indent="-285750">
              <a:buFont typeface="Arial" panose="020B0604020202020204" pitchFamily="34" charset="0"/>
              <a:buChar char="•"/>
            </a:pPr>
            <a:r>
              <a:rPr lang="nl-NL" sz="3200" dirty="0"/>
              <a:t>Een transformator, ook wel </a:t>
            </a:r>
            <a:r>
              <a:rPr lang="nl-NL" sz="3200" dirty="0" err="1"/>
              <a:t>transfo</a:t>
            </a:r>
            <a:r>
              <a:rPr lang="nl-NL" sz="3200" dirty="0"/>
              <a:t> of trafo is een </a:t>
            </a:r>
            <a:r>
              <a:rPr lang="nl-NL" sz="3200" b="1" dirty="0"/>
              <a:t>statisch elektrisch apparaat, </a:t>
            </a:r>
            <a:r>
              <a:rPr lang="nl-NL" sz="3200" dirty="0"/>
              <a:t>bestaande uit </a:t>
            </a:r>
            <a:r>
              <a:rPr lang="nl-NL" sz="3200" b="1" dirty="0"/>
              <a:t>magnetisch gekoppelde spoelen</a:t>
            </a:r>
            <a:r>
              <a:rPr lang="nl-NL" sz="3200" dirty="0"/>
              <a:t> waartussen de </a:t>
            </a:r>
            <a:r>
              <a:rPr lang="nl-NL" sz="3200" b="1" dirty="0"/>
              <a:t>energie-overdracht</a:t>
            </a:r>
            <a:r>
              <a:rPr lang="nl-NL" sz="3200" dirty="0"/>
              <a:t> gebeurt via een </a:t>
            </a:r>
            <a:r>
              <a:rPr lang="nl-NL" sz="3200" b="1" dirty="0"/>
              <a:t>magnetische koppeling</a:t>
            </a:r>
            <a:r>
              <a:rPr lang="nl-NL" sz="3200" dirty="0"/>
              <a:t>, zodat er </a:t>
            </a:r>
            <a:r>
              <a:rPr lang="nl-NL" sz="3200" b="1" dirty="0"/>
              <a:t>geen galvanische verbinding is tussen beide </a:t>
            </a:r>
            <a:r>
              <a:rPr lang="nl-NL" sz="3200" b="1" dirty="0" err="1"/>
              <a:t>spanningsniveau's</a:t>
            </a:r>
            <a:r>
              <a:rPr lang="nl-NL" sz="3200" dirty="0"/>
              <a:t>.</a:t>
            </a:r>
          </a:p>
          <a:p>
            <a:pPr marL="285750" indent="-285750">
              <a:buFont typeface="Arial" panose="020B0604020202020204" pitchFamily="34" charset="0"/>
              <a:buChar char="•"/>
            </a:pPr>
            <a:r>
              <a:rPr lang="nl-NL" sz="3200" dirty="0"/>
              <a:t>Koppeling tussen 2 </a:t>
            </a:r>
            <a:r>
              <a:rPr lang="nl-NL" sz="3200" dirty="0" err="1"/>
              <a:t>spanningsniveau's</a:t>
            </a:r>
            <a:r>
              <a:rPr lang="nl-NL" sz="3200" dirty="0"/>
              <a:t>! </a:t>
            </a:r>
          </a:p>
          <a:p>
            <a:pPr lvl="1"/>
            <a:r>
              <a:rPr lang="nl-NL" sz="2800" dirty="0"/>
              <a:t>Vb. Centrale van  20 kV </a:t>
            </a:r>
            <a:r>
              <a:rPr lang="nl-NL" sz="2800" dirty="0" err="1"/>
              <a:t>opboosten</a:t>
            </a:r>
            <a:r>
              <a:rPr lang="nl-NL" sz="2800" dirty="0"/>
              <a:t> naar 36 kV of 380 kV</a:t>
            </a:r>
          </a:p>
          <a:p>
            <a:pPr marL="285750" indent="-285750">
              <a:buFont typeface="Arial" panose="020B0604020202020204" pitchFamily="34" charset="0"/>
              <a:buChar char="•"/>
            </a:pPr>
            <a:r>
              <a:rPr lang="nl-NL" sz="3200" dirty="0"/>
              <a:t>Zowel </a:t>
            </a:r>
            <a:r>
              <a:rPr lang="nl-NL" sz="3200" dirty="0" err="1"/>
              <a:t>éénfasig</a:t>
            </a:r>
            <a:r>
              <a:rPr lang="nl-NL" sz="3200" dirty="0"/>
              <a:t> als driefasig</a:t>
            </a:r>
          </a:p>
          <a:p>
            <a:pPr marL="285750" indent="-285750">
              <a:buFont typeface="Arial" panose="020B0604020202020204" pitchFamily="34" charset="0"/>
              <a:buChar char="•"/>
            </a:pPr>
            <a:r>
              <a:rPr lang="nl-NL" sz="3200" dirty="0"/>
              <a:t>Energie-overdracht </a:t>
            </a:r>
            <a:r>
              <a:rPr lang="nl-NL" sz="3200" b="1" dirty="0"/>
              <a:t>op hoog rendement</a:t>
            </a:r>
            <a:r>
              <a:rPr lang="nl-NL" sz="3200" dirty="0"/>
              <a:t>, werkt </a:t>
            </a:r>
            <a:r>
              <a:rPr lang="nl-NL" sz="3200" b="1" dirty="0"/>
              <a:t>enkel op wisselspanning </a:t>
            </a:r>
            <a:r>
              <a:rPr lang="nl-NL" sz="3200" dirty="0"/>
              <a:t>(niet op DC, waarom?)</a:t>
            </a:r>
          </a:p>
          <a:p>
            <a:pPr lvl="1"/>
            <a:r>
              <a:rPr lang="nl-NL" sz="2800" dirty="0"/>
              <a:t>Men wil immers </a:t>
            </a:r>
            <a:r>
              <a:rPr lang="nl-NL" sz="2800" b="1" dirty="0"/>
              <a:t>minimalisering van spannings- en vermogensverliezen </a:t>
            </a:r>
            <a:r>
              <a:rPr lang="nl-NL" sz="2800" dirty="0"/>
              <a:t>en dit gebeurt bij </a:t>
            </a:r>
            <a:r>
              <a:rPr lang="nl-NL" sz="2800" b="1" dirty="0"/>
              <a:t>zeer hoge spanningen</a:t>
            </a:r>
            <a:r>
              <a:rPr lang="nl-NL" sz="2800" dirty="0"/>
              <a:t>.</a:t>
            </a:r>
          </a:p>
          <a:p>
            <a:pPr lvl="1"/>
            <a:r>
              <a:rPr lang="nl-NL" sz="2800" dirty="0"/>
              <a:t>Optimaal voor op te transformeren van centrales en neer te transformeren bij woningen </a:t>
            </a:r>
          </a:p>
          <a:p>
            <a:endParaRPr lang="en-US" dirty="0"/>
          </a:p>
        </p:txBody>
      </p:sp>
      <p:sp>
        <p:nvSpPr>
          <p:cNvPr id="3" name="Title 2">
            <a:extLst>
              <a:ext uri="{FF2B5EF4-FFF2-40B4-BE49-F238E27FC236}">
                <a16:creationId xmlns:a16="http://schemas.microsoft.com/office/drawing/2014/main" id="{C75C93D4-75ED-227E-FFD8-CEC954EFD741}"/>
              </a:ext>
            </a:extLst>
          </p:cNvPr>
          <p:cNvSpPr>
            <a:spLocks noGrp="1"/>
          </p:cNvSpPr>
          <p:nvPr>
            <p:ph type="title"/>
          </p:nvPr>
        </p:nvSpPr>
        <p:spPr/>
        <p:txBody>
          <a:bodyPr/>
          <a:lstStyle/>
          <a:p>
            <a:r>
              <a:rPr lang="nl-BE" dirty="0"/>
              <a:t>Inleiding – transformator </a:t>
            </a:r>
            <a:endParaRPr lang="en-US" dirty="0"/>
          </a:p>
        </p:txBody>
      </p:sp>
      <p:sp>
        <p:nvSpPr>
          <p:cNvPr id="4" name="Date Placeholder 3">
            <a:extLst>
              <a:ext uri="{FF2B5EF4-FFF2-40B4-BE49-F238E27FC236}">
                <a16:creationId xmlns:a16="http://schemas.microsoft.com/office/drawing/2014/main" id="{CAAC4A33-9146-F88C-27FB-4D36EEA629C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D33294F4-E93D-DF6F-7E75-3E3CDD4DAF4B}"/>
              </a:ext>
            </a:extLst>
          </p:cNvPr>
          <p:cNvSpPr>
            <a:spLocks noGrp="1"/>
          </p:cNvSpPr>
          <p:nvPr>
            <p:ph type="sldNum" sz="quarter" idx="4"/>
          </p:nvPr>
        </p:nvSpPr>
        <p:spPr/>
        <p:txBody>
          <a:bodyPr/>
          <a:lstStyle/>
          <a:p>
            <a:fld id="{B7527A74-2D87-4307-9531-5A57D9647EEB}" type="slidenum">
              <a:rPr lang="nl-BE" smtClean="0"/>
              <a:pPr/>
              <a:t>7</a:t>
            </a:fld>
            <a:endParaRPr lang="nl-BE" dirty="0"/>
          </a:p>
        </p:txBody>
      </p:sp>
      <p:pic>
        <p:nvPicPr>
          <p:cNvPr id="6" name="Picture 2" descr="https://upload.wikimedia.org/wikipedia/commons/thumb/7/76/Trafo-innenleben.jpg/220px-Trafo-innenleben.jpg">
            <a:extLst>
              <a:ext uri="{FF2B5EF4-FFF2-40B4-BE49-F238E27FC236}">
                <a16:creationId xmlns:a16="http://schemas.microsoft.com/office/drawing/2014/main" id="{F101073B-AC12-F22B-FB3E-1C2729809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0" y="7474217"/>
            <a:ext cx="3154680" cy="27388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https://upload.wikimedia.org/wikipedia/commons/thumb/2/26/Trafo_schema.svg/300px-Trafo_schema.svg.png">
            <a:extLst>
              <a:ext uri="{FF2B5EF4-FFF2-40B4-BE49-F238E27FC236}">
                <a16:creationId xmlns:a16="http://schemas.microsoft.com/office/drawing/2014/main" id="{264F11BC-4AF0-E408-CFE8-F980BB4EB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481" y="7480104"/>
            <a:ext cx="3904216" cy="2732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2952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34941A-42F8-F915-28BD-699697BE2370}"/>
              </a:ext>
            </a:extLst>
          </p:cNvPr>
          <p:cNvSpPr>
            <a:spLocks noGrp="1"/>
          </p:cNvSpPr>
          <p:nvPr>
            <p:ph type="body" sz="quarter" idx="17"/>
          </p:nvPr>
        </p:nvSpPr>
        <p:spPr/>
        <p:txBody>
          <a:bodyPr/>
          <a:lstStyle/>
          <a:p>
            <a:r>
              <a:rPr lang="en-US" sz="3200" dirty="0"/>
              <a:t>Hoe </a:t>
            </a:r>
            <a:r>
              <a:rPr lang="en-US" sz="3200" dirty="0" err="1"/>
              <a:t>werkt</a:t>
            </a:r>
            <a:r>
              <a:rPr lang="en-US" sz="3200" dirty="0"/>
              <a:t> </a:t>
            </a:r>
            <a:r>
              <a:rPr lang="en-US" sz="3200" dirty="0" err="1"/>
              <a:t>een</a:t>
            </a:r>
            <a:r>
              <a:rPr lang="en-US" sz="3200" dirty="0"/>
              <a:t> </a:t>
            </a:r>
            <a:r>
              <a:rPr lang="en-US" sz="3200" dirty="0" err="1"/>
              <a:t>transformator</a:t>
            </a:r>
            <a:r>
              <a:rPr lang="en-US" sz="3200" dirty="0"/>
              <a:t>?</a:t>
            </a:r>
          </a:p>
        </p:txBody>
      </p:sp>
      <p:sp>
        <p:nvSpPr>
          <p:cNvPr id="3" name="Title 2">
            <a:extLst>
              <a:ext uri="{FF2B5EF4-FFF2-40B4-BE49-F238E27FC236}">
                <a16:creationId xmlns:a16="http://schemas.microsoft.com/office/drawing/2014/main" id="{107F76DD-F1FC-8A3B-3BEE-D361A5D65EE1}"/>
              </a:ext>
            </a:extLst>
          </p:cNvPr>
          <p:cNvSpPr>
            <a:spLocks noGrp="1"/>
          </p:cNvSpPr>
          <p:nvPr>
            <p:ph type="title"/>
          </p:nvPr>
        </p:nvSpPr>
        <p:spPr/>
        <p:txBody>
          <a:bodyPr/>
          <a:lstStyle/>
          <a:p>
            <a:r>
              <a:rPr lang="nl-BE" dirty="0"/>
              <a:t>Inleiding – transformator </a:t>
            </a:r>
            <a:endParaRPr lang="en-US" dirty="0"/>
          </a:p>
        </p:txBody>
      </p:sp>
      <p:sp>
        <p:nvSpPr>
          <p:cNvPr id="4" name="Date Placeholder 3">
            <a:extLst>
              <a:ext uri="{FF2B5EF4-FFF2-40B4-BE49-F238E27FC236}">
                <a16:creationId xmlns:a16="http://schemas.microsoft.com/office/drawing/2014/main" id="{AA320CA2-B7B5-B495-F003-81FC6440EC6A}"/>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3F40237D-A384-0C67-1C66-40D5F542AF90}"/>
              </a:ext>
            </a:extLst>
          </p:cNvPr>
          <p:cNvSpPr>
            <a:spLocks noGrp="1"/>
          </p:cNvSpPr>
          <p:nvPr>
            <p:ph type="sldNum" sz="quarter" idx="4"/>
          </p:nvPr>
        </p:nvSpPr>
        <p:spPr/>
        <p:txBody>
          <a:bodyPr/>
          <a:lstStyle/>
          <a:p>
            <a:fld id="{B7527A74-2D87-4307-9531-5A57D9647EEB}" type="slidenum">
              <a:rPr lang="nl-BE" smtClean="0"/>
              <a:pPr/>
              <a:t>8</a:t>
            </a:fld>
            <a:endParaRPr lang="nl-BE" dirty="0"/>
          </a:p>
        </p:txBody>
      </p:sp>
      <p:pic>
        <p:nvPicPr>
          <p:cNvPr id="6" name="Screen Recording 8">
            <a:hlinkClick r:id="" action="ppaction://media"/>
            <a:extLst>
              <a:ext uri="{FF2B5EF4-FFF2-40B4-BE49-F238E27FC236}">
                <a16:creationId xmlns:a16="http://schemas.microsoft.com/office/drawing/2014/main" id="{7822480C-948D-104F-8457-F52E816E702F}"/>
              </a:ext>
            </a:extLst>
          </p:cNvPr>
          <p:cNvPicPr>
            <a:picLocks noChangeAspect="1"/>
          </p:cNvPicPr>
          <p:nvPr>
            <a:videoFile r:link="rId1"/>
            <p:extLst>
              <p:ext uri="{DAA4B4D4-6D71-4841-9C94-3DE7FCFB9230}">
                <p14:media xmlns:p14="http://schemas.microsoft.com/office/powerpoint/2010/main" r:embed="rId2">
                  <p14:trim end="6000.3999"/>
                </p14:media>
              </p:ext>
            </p:extLst>
          </p:nvPr>
        </p:nvPicPr>
        <p:blipFill>
          <a:blip r:embed="rId4"/>
          <a:stretch>
            <a:fillRect/>
          </a:stretch>
        </p:blipFill>
        <p:spPr>
          <a:xfrm>
            <a:off x="3940974" y="3610780"/>
            <a:ext cx="10406051" cy="3582500"/>
          </a:xfrm>
          <a:prstGeom prst="rect">
            <a:avLst/>
          </a:prstGeom>
        </p:spPr>
      </p:pic>
    </p:spTree>
    <p:extLst>
      <p:ext uri="{BB962C8B-B14F-4D97-AF65-F5344CB8AC3E}">
        <p14:creationId xmlns:p14="http://schemas.microsoft.com/office/powerpoint/2010/main" val="387740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1057275" y="1897200"/>
            <a:ext cx="16575629" cy="6926759"/>
          </a:xfrm>
        </p:spPr>
        <p:txBody>
          <a:bodyPr/>
          <a:lstStyle/>
          <a:p>
            <a:pPr marL="342900" indent="-342900">
              <a:lnSpc>
                <a:spcPct val="100000"/>
              </a:lnSpc>
              <a:buFont typeface="Arial" panose="020B0604020202020204" pitchFamily="34" charset="0"/>
              <a:buChar char="•"/>
            </a:pPr>
            <a:r>
              <a:rPr lang="nl-NL" sz="3200" b="1" dirty="0"/>
              <a:t>Inleiding</a:t>
            </a:r>
          </a:p>
          <a:p>
            <a:pPr marL="342900" indent="-342900">
              <a:lnSpc>
                <a:spcPct val="100000"/>
              </a:lnSpc>
              <a:buFont typeface="Arial" panose="020B0604020202020204" pitchFamily="34" charset="0"/>
              <a:buChar char="•"/>
            </a:pPr>
            <a:r>
              <a:rPr lang="nl-NL" sz="3200" b="1" dirty="0" err="1">
                <a:solidFill>
                  <a:srgbClr val="B4E1D6"/>
                </a:solidFill>
              </a:rPr>
              <a:t>Eenfasig</a:t>
            </a:r>
            <a:r>
              <a:rPr lang="nl-NL" sz="3200" b="1" dirty="0">
                <a:solidFill>
                  <a:srgbClr val="B4E1D6"/>
                </a:solidFill>
              </a:rPr>
              <a:t>:</a:t>
            </a:r>
          </a:p>
          <a:p>
            <a:pPr marL="1028700" lvl="1" indent="-342900">
              <a:lnSpc>
                <a:spcPct val="100000"/>
              </a:lnSpc>
              <a:buFont typeface="Arial" panose="020B0604020202020204" pitchFamily="34" charset="0"/>
              <a:buChar char="•"/>
            </a:pPr>
            <a:r>
              <a:rPr lang="nl-NL" sz="2800" b="1" dirty="0">
                <a:solidFill>
                  <a:srgbClr val="B4E1D6"/>
                </a:solidFill>
              </a:rPr>
              <a:t>Bouw van een transformator</a:t>
            </a:r>
          </a:p>
          <a:p>
            <a:pPr marL="1028700" lvl="1" indent="-342900">
              <a:lnSpc>
                <a:spcPct val="100000"/>
              </a:lnSpc>
              <a:buFont typeface="Arial" panose="020B0604020202020204" pitchFamily="34" charset="0"/>
              <a:buChar char="•"/>
            </a:pPr>
            <a:r>
              <a:rPr lang="nl-NL" sz="2800" dirty="0"/>
              <a:t>Ideale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Technische </a:t>
            </a:r>
            <a:r>
              <a:rPr lang="nl-NL" sz="2800" dirty="0" err="1"/>
              <a:t>éénfasige</a:t>
            </a:r>
            <a:r>
              <a:rPr lang="nl-NL" sz="2800" dirty="0"/>
              <a:t> transformator</a:t>
            </a:r>
          </a:p>
          <a:p>
            <a:pPr marL="1028700" lvl="1" indent="-342900">
              <a:lnSpc>
                <a:spcPct val="100000"/>
              </a:lnSpc>
              <a:buFont typeface="Arial" panose="020B0604020202020204" pitchFamily="34" charset="0"/>
              <a:buChar char="•"/>
            </a:pPr>
            <a:r>
              <a:rPr lang="nl-NL" sz="2800" dirty="0"/>
              <a:t>Vermogen en rendementen</a:t>
            </a:r>
          </a:p>
          <a:p>
            <a:pPr marL="342900" indent="-342900">
              <a:lnSpc>
                <a:spcPct val="100000"/>
              </a:lnSpc>
              <a:buFont typeface="Arial" panose="020B0604020202020204" pitchFamily="34" charset="0"/>
              <a:buChar char="•"/>
            </a:pPr>
            <a:r>
              <a:rPr lang="nl-NL" sz="3200" dirty="0"/>
              <a:t>Driefasig:</a:t>
            </a:r>
          </a:p>
          <a:p>
            <a:pPr marL="1028700" lvl="1" indent="-342900">
              <a:lnSpc>
                <a:spcPct val="100000"/>
              </a:lnSpc>
              <a:buFont typeface="Arial" panose="020B0604020202020204" pitchFamily="34" charset="0"/>
              <a:buChar char="•"/>
            </a:pPr>
            <a:r>
              <a:rPr lang="nl-NL" sz="2800" dirty="0"/>
              <a:t>Bouw van een driefasige transformator</a:t>
            </a:r>
          </a:p>
          <a:p>
            <a:pPr marL="1028700" lvl="1" indent="-342900">
              <a:lnSpc>
                <a:spcPct val="100000"/>
              </a:lnSpc>
              <a:buFont typeface="Arial" panose="020B0604020202020204" pitchFamily="34" charset="0"/>
              <a:buChar char="•"/>
            </a:pPr>
            <a:r>
              <a:rPr lang="nl-NL" sz="2800" dirty="0"/>
              <a:t>Schakelgroep</a:t>
            </a:r>
          </a:p>
          <a:p>
            <a:pPr marL="1028700" lvl="1" indent="-342900">
              <a:lnSpc>
                <a:spcPct val="100000"/>
              </a:lnSpc>
              <a:buFont typeface="Arial" panose="020B0604020202020204" pitchFamily="34" charset="0"/>
              <a:buChar char="•"/>
            </a:pPr>
            <a:r>
              <a:rPr lang="nl-NL" sz="2800" dirty="0"/>
              <a:t>Kenplaat en koeling</a:t>
            </a:r>
          </a:p>
          <a:p>
            <a:pPr marL="1028700" lvl="1" indent="-342900">
              <a:lnSpc>
                <a:spcPct val="100000"/>
              </a:lnSpc>
              <a:buFont typeface="Arial" panose="020B0604020202020204" pitchFamily="34" charset="0"/>
              <a:buChar char="•"/>
            </a:pPr>
            <a:r>
              <a:rPr lang="nl-NL" sz="2800" dirty="0"/>
              <a:t>Parallel schakelen</a:t>
            </a:r>
          </a:p>
          <a:p>
            <a:pPr marL="342900" indent="-342900">
              <a:lnSpc>
                <a:spcPct val="100000"/>
              </a:lnSpc>
              <a:buFont typeface="Arial" panose="020B0604020202020204" pitchFamily="34" charset="0"/>
              <a:buChar char="•"/>
            </a:pPr>
            <a:r>
              <a:rPr lang="nl-NL" sz="3200" dirty="0"/>
              <a:t>Speciale transformatoren</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9</a:t>
            </a:fld>
            <a:endParaRPr lang="nl-BE" dirty="0"/>
          </a:p>
        </p:txBody>
      </p:sp>
    </p:spTree>
    <p:extLst>
      <p:ext uri="{BB962C8B-B14F-4D97-AF65-F5344CB8AC3E}">
        <p14:creationId xmlns:p14="http://schemas.microsoft.com/office/powerpoint/2010/main" val="673786336"/>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Basislettertype">
      <a:majorFont>
        <a:latin typeface="Calibri Light"/>
        <a:ea typeface=""/>
        <a:cs typeface=""/>
      </a:majorFont>
      <a:minorFont>
        <a:latin typeface="Calibri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s>
</ds:datastoreItem>
</file>

<file path=customXml/itemProps2.xml><?xml version="1.0" encoding="utf-8"?>
<ds:datastoreItem xmlns:ds="http://schemas.openxmlformats.org/officeDocument/2006/customXml" ds:itemID="{9B483B5B-63EB-4948-AC90-3633B11CF5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 Inleiding</Template>
  <TotalTime>4622</TotalTime>
  <Words>5032</Words>
  <Application>Microsoft Office PowerPoint</Application>
  <PresentationFormat>Custom</PresentationFormat>
  <Paragraphs>702</Paragraphs>
  <Slides>67</Slides>
  <Notes>4</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arial</vt:lpstr>
      <vt:lpstr>Arial Rounded MT Bold</vt:lpstr>
      <vt:lpstr>Calibri</vt:lpstr>
      <vt:lpstr>Calibri Light</vt:lpstr>
      <vt:lpstr>Cambria Math</vt:lpstr>
      <vt:lpstr>Wingdings</vt:lpstr>
      <vt:lpstr>Howest NL</vt:lpstr>
      <vt:lpstr>Pijler Energie  Vak: Elektriciteitsproductie – en distributie</vt:lpstr>
      <vt:lpstr>Inhoudsopgave</vt:lpstr>
      <vt:lpstr>Inleiding – elektromagnetisme </vt:lpstr>
      <vt:lpstr>Inleiding – elektromagnetisme </vt:lpstr>
      <vt:lpstr>Inleiding – elektromagnetisme </vt:lpstr>
      <vt:lpstr>Inleiding – elektromagnetisme </vt:lpstr>
      <vt:lpstr>Inleiding – transformator </vt:lpstr>
      <vt:lpstr>Inleiding – transformator </vt:lpstr>
      <vt:lpstr>Inhoudsopgave</vt:lpstr>
      <vt:lpstr>Bouw éénfasige transformator</vt:lpstr>
      <vt:lpstr>Inhoudsopgave</vt:lpstr>
      <vt:lpstr>Ideale éénfasige transformator</vt:lpstr>
      <vt:lpstr>Ideale éénfasige transformator</vt:lpstr>
      <vt:lpstr>Ideale éénfasige transformator</vt:lpstr>
      <vt:lpstr>Ideale éénfasige transformator</vt:lpstr>
      <vt:lpstr>Inhoudsopgave</vt:lpstr>
      <vt:lpstr>Technische éénfasige transformator </vt:lpstr>
      <vt:lpstr>Technische éénfasige transformator </vt:lpstr>
      <vt:lpstr>Technische éénfasige transformator </vt:lpstr>
      <vt:lpstr>Technische éénfasige transformator </vt:lpstr>
      <vt:lpstr>Technische éénfasige transformator</vt:lpstr>
      <vt:lpstr>Technische éénfasige transformator</vt:lpstr>
      <vt:lpstr>Technische éénfasige transformator</vt:lpstr>
      <vt:lpstr>Technische éénfasige transformator</vt:lpstr>
      <vt:lpstr>Technische éénfasige transformator</vt:lpstr>
      <vt:lpstr>Inhoudsopgave</vt:lpstr>
      <vt:lpstr>Vermogen en rendementen </vt:lpstr>
      <vt:lpstr>Vermogen en rendementen </vt:lpstr>
      <vt:lpstr>Serie en parallel schakeling</vt:lpstr>
      <vt:lpstr>Parallelschakelen</vt:lpstr>
      <vt:lpstr>Karakteristieken</vt:lpstr>
      <vt:lpstr>Belang kortsluitspanning</vt:lpstr>
      <vt:lpstr>Oefeningen</vt:lpstr>
      <vt:lpstr>Oefeningen</vt:lpstr>
      <vt:lpstr>Inhoudsopgave</vt:lpstr>
      <vt:lpstr>Bouw van een driefasige transformator</vt:lpstr>
      <vt:lpstr>Bouw van een driefasige transformator</vt:lpstr>
      <vt:lpstr>Oefening</vt:lpstr>
      <vt:lpstr>Inhoudsopgave</vt:lpstr>
      <vt:lpstr>Schakelgroep</vt:lpstr>
      <vt:lpstr>Schakelgroep</vt:lpstr>
      <vt:lpstr>Schakelgroep</vt:lpstr>
      <vt:lpstr>Schakelgroep</vt:lpstr>
      <vt:lpstr>Schakelgroep</vt:lpstr>
      <vt:lpstr>Schakelgroep</vt:lpstr>
      <vt:lpstr>Schakelgroep</vt:lpstr>
      <vt:lpstr>Schakelgroep</vt:lpstr>
      <vt:lpstr>Schakelgroep</vt:lpstr>
      <vt:lpstr>Schakelgroep</vt:lpstr>
      <vt:lpstr>Schakelgroep</vt:lpstr>
      <vt:lpstr>Hoog- en laagspanningstransformatoren</vt:lpstr>
      <vt:lpstr>Inhoudsopgave</vt:lpstr>
      <vt:lpstr>Kenplaat </vt:lpstr>
      <vt:lpstr>Kenplaat</vt:lpstr>
      <vt:lpstr>Koeling</vt:lpstr>
      <vt:lpstr>Koeling</vt:lpstr>
      <vt:lpstr>Inhoudsopgave</vt:lpstr>
      <vt:lpstr>Parallel schakelen</vt:lpstr>
      <vt:lpstr>Parallel schakelen</vt:lpstr>
      <vt:lpstr>Oefeningen</vt:lpstr>
      <vt:lpstr>Oefeningen</vt:lpstr>
      <vt:lpstr>Inhoudsopgave</vt:lpstr>
      <vt:lpstr>Speciale transformatoren</vt:lpstr>
      <vt:lpstr>Speciale transformatoren</vt:lpstr>
      <vt:lpstr>Speciale transformatoren</vt:lpstr>
      <vt:lpstr>Speciale transformatoren</vt:lpstr>
      <vt:lpstr>Speciale transformatoren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Pijler Energie  Vak: Elektriciteitsproductie – en distributie</dc:title>
  <dc:creator>Van Ryckeghem Jurgen</dc:creator>
  <cp:lastModifiedBy>Giquardo Vandaele</cp:lastModifiedBy>
  <cp:revision>8</cp:revision>
  <dcterms:created xsi:type="dcterms:W3CDTF">2023-11-24T07:56:46Z</dcterms:created>
  <dcterms:modified xsi:type="dcterms:W3CDTF">2025-10-10T10:38:22Z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